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66" r:id="rId4"/>
    <p:sldId id="263" r:id="rId5"/>
    <p:sldId id="261" r:id="rId6"/>
    <p:sldId id="262" r:id="rId7"/>
    <p:sldId id="268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02"/>
    <a:srgbClr val="2465E8"/>
    <a:srgbClr val="F6EF6A"/>
    <a:srgbClr val="8064A2"/>
    <a:srgbClr val="F7FFD1"/>
    <a:srgbClr val="EEECE1"/>
    <a:srgbClr val="632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7" autoAdjust="0"/>
    <p:restoredTop sz="94660"/>
  </p:normalViewPr>
  <p:slideViewPr>
    <p:cSldViewPr>
      <p:cViewPr>
        <p:scale>
          <a:sx n="96" d="100"/>
          <a:sy n="96" d="100"/>
        </p:scale>
        <p:origin x="6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40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24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910196-2687-499C-8DF3-0DE2FC3E4568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C7AD38-7B4F-4446-95CB-0860E081FE6C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3AE4B4-716E-4316-8988-F9CCB02A28D6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BBD7A2-7D53-4396-B0EA-7EDE1D0B02AD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0" y="0"/>
            <a:ext cx="228600" cy="6858000"/>
          </a:xfrm>
          <a:prstGeom prst="rect">
            <a:avLst/>
          </a:prstGeom>
          <a:solidFill>
            <a:srgbClr val="F6E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2465E8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410200"/>
            <a:ext cx="7620000" cy="1447800"/>
          </a:xfrm>
          <a:solidFill>
            <a:srgbClr val="CA0202"/>
          </a:solidFill>
        </p:spPr>
        <p:txBody>
          <a:bodyPr vert="horz" anchor="ctr">
            <a:noAutofit/>
          </a:bodyPr>
          <a:lstStyle>
            <a:lvl1pPr marL="0" indent="0" algn="r">
              <a:buFontTx/>
              <a:buNone/>
              <a:defRPr lang="en-US" sz="44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0" y="304800"/>
            <a:ext cx="6858000" cy="49347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  <a:solidFill>
            <a:srgbClr val="92D05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  <a:solidFill>
            <a:srgbClr val="CA0202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  <a:solidFill>
            <a:srgbClr val="2465E8"/>
          </a:solidFill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  <a:solidFill>
            <a:srgbClr val="92D05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  <a:solidFill>
            <a:schemeClr val="accent3">
              <a:lumMod val="50000"/>
            </a:schemeClr>
          </a:solidFill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3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5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  <a:solidFill>
            <a:srgbClr val="92D050"/>
          </a:solidFill>
        </p:spPr>
        <p:txBody>
          <a:bodyPr anchor="t" anchorCtr="0">
            <a:normAutofit/>
          </a:bodyPr>
          <a:lstStyle>
            <a:lvl1pPr marL="0" marR="0" indent="0" algn="r">
              <a:buFontTx/>
              <a:buNone/>
              <a:defRPr sz="40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  <a:solidFill>
            <a:srgbClr val="2465E8"/>
          </a:solidFill>
        </p:spPr>
        <p:txBody>
          <a:bodyPr tIns="91440" bIns="91440" anchor="t">
            <a:normAutofit/>
          </a:bodyPr>
          <a:lstStyle>
            <a:lvl1pPr marL="0" marR="0" indent="0" algn="l">
              <a:buFontTx/>
              <a:buNone/>
              <a:defRPr sz="2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rgbClr val="CA0202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rgbClr val="2465E8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  <a:solidFill>
            <a:srgbClr val="2465E8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  <a:solidFill>
            <a:srgbClr val="CA0202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  <a:solidFill>
            <a:srgbClr val="92D050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6172200"/>
            <a:ext cx="9144000" cy="457199"/>
          </a:xfrm>
          <a:prstGeom prst="rect">
            <a:avLst/>
          </a:prstGeom>
          <a:solidFill>
            <a:srgbClr val="CA0202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05600"/>
            <a:ext cx="9144000" cy="152400"/>
          </a:xfrm>
          <a:prstGeom prst="rect">
            <a:avLst/>
          </a:prstGeom>
          <a:solidFill>
            <a:srgbClr val="2465E8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848600" cy="944562"/>
          </a:xfrm>
          <a:prstGeom prst="rect">
            <a:avLst/>
          </a:prstGeom>
          <a:solidFill>
            <a:srgbClr val="2465E8"/>
          </a:solidFill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solidFill>
            <a:srgbClr val="F7FFD1"/>
          </a:solidFill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3900" y="2095500"/>
            <a:ext cx="76200" cy="9144000"/>
          </a:xfrm>
          <a:prstGeom prst="rect">
            <a:avLst/>
          </a:prstGeom>
          <a:solidFill>
            <a:srgbClr val="F6EF6A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2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nnamichellephotography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SpjLLD/3etj13mq8uYbthz4erSBnsxIRWFjnydkJLC0=-~p5ZvFwlAOUVgZoF37NCwpQ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 descr="A9m93TR+khLo2TxHzWLeBOraI6JkIRboRoURhMaqaMw=-~FR3OunX9LsyKJiLs0tVhvA==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 smtClean="0"/>
              <a:t>IT’S A BOY!</a:t>
            </a:r>
            <a:endParaRPr lang="en-US" sz="7200" dirty="0"/>
          </a:p>
        </p:txBody>
      </p:sp>
      <p:pic>
        <p:nvPicPr>
          <p:cNvPr id="72" name="Picture 27" descr="ESXkWKL932mGaRBx5cj2o8pFZ+LDboMB61/jPvz2JRA=-~ijsyFZTH4U/PDCJ2gIKvew==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800600"/>
            <a:ext cx="2480145" cy="1946862"/>
          </a:xfrm>
          <a:prstGeom prst="rect">
            <a:avLst/>
          </a:prstGeom>
          <a:noFill/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7" b="2037"/>
          <a:stretch>
            <a:fillRect/>
          </a:stretch>
        </p:blipFill>
        <p:spPr/>
      </p:pic>
      <p:pic>
        <p:nvPicPr>
          <p:cNvPr id="7" name="MS90006544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b2MpRTiYS9oNJ4mHi+wwyWl+yl5D6Hb0NkOMo9Ev2Iw=-~Zhrs3Dz25mmksgQSqV0Cq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4Qk3YJK2E7ojDOAzrlkmRuS/d8ge6jORvRSN0tfop3c=-~0rgY6bUcYWYv9TKtKKv2iQ==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1994392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A grand adventure is about to begin. </a:t>
            </a:r>
            <a:r>
              <a:rPr lang="en-US" i="1" dirty="0" smtClean="0"/>
              <a:t>Winnie the Pooh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 descr="5o/WcvgIM9Cl9/G0ODVQw5F+g4iu/a2L6fBS9R1TbV4=-~d0SJ6XMWiGg5dXanEwiaJA=="/>
          <p:cNvSpPr txBox="1"/>
          <p:nvPr/>
        </p:nvSpPr>
        <p:spPr>
          <a:xfrm>
            <a:off x="5257800" y="4114800"/>
            <a:ext cx="384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photographs used with permission of</a:t>
            </a:r>
            <a:endParaRPr lang="en-US" sz="1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30417"/>
            <a:ext cx="292608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8qtxH8UHtrip3XXrk3PV8J1/BG9xp3v70uVM15b3mU0=-~5vxOjVEvhkl+8eu4kLQ3z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Cvev1kzwXwML6srmi4hKr92hg+wSqAJ5MEjJQmvhhT0=-~q6/m7abi+k4o1OYrOxHuMg==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4528"/>
            <a:ext cx="2587752" cy="377647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8" descr="N+epqbxtDmBNvOkC99ipI9i2DyuUTYh2jRpRJx+PXv4=-~K7vAIhfUAJJqHqz0UCXOaQ==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523220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Father</a:t>
            </a:r>
            <a:endParaRPr lang="en-US" dirty="0"/>
          </a:p>
        </p:txBody>
      </p:sp>
      <p:pic>
        <p:nvPicPr>
          <p:cNvPr id="4" name="Picture Placeholder 3" descr="kQHwnW3IBpGv3AAn6YeuQY7ejySEuopMwQH1lk+tRys=-~ds9sgg1p4KTMyKt+qg0jXg==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 Placeholder 12" descr="7lMeUKxwc1+Np8ZkBg139NadPzVbmo0HsuS1Ca15oPE=-~jFDW14qszGUk2UXRvVsaCw==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Baby Boy Jas</a:t>
            </a:r>
            <a:endParaRPr lang="en-US" dirty="0"/>
          </a:p>
        </p:txBody>
      </p:sp>
      <p:sp>
        <p:nvSpPr>
          <p:cNvPr id="14" name="Text Placeholder 13" descr="dLB54jEX+rDq/TYiHLQsbR4XER0L26Be95y5ovgm/Go=-~9wYgRI7cEZLP7GQo4mdIIQ==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6" name="Picture Placeholder 5" descr="FaoC0UlBXc2Hc53mlPrDyGs/nt5xg0ae7X6hnrigQyA=-~TWLdhN8dqQ1XLI2xGGSdFg==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6" t="-192" r="3124" b="42935"/>
          <a:stretch/>
        </p:blipFill>
        <p:spPr>
          <a:xfrm>
            <a:off x="5943600" y="457200"/>
            <a:ext cx="2587752" cy="357613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VSCIsuKfZIJZ8nB4A59dsqePzUSubwGpSsJaCjOTnG4=-~IOp8c/wzW/Gsmsq6QUYc9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vL9MMQd1JQFdrqtdsMTYjg62/4b/6jHXQx4xpbJ7Xg0=-~+T8EEtuUcbo/jIoPfwSY+A==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2070154" cy="3124200"/>
          </a:xfrm>
        </p:spPr>
      </p:pic>
      <p:pic>
        <p:nvPicPr>
          <p:cNvPr id="2" name="Picture Placeholder 1" descr="aBquKfv5iiTIBDGsXzU77rusPP7REMzmxe6sG759YPM=-~ZAMirMYHYW36vvx3D9OHjA==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"/>
            <a:ext cx="4998720" cy="3749040"/>
          </a:xfrm>
        </p:spPr>
      </p:pic>
      <p:pic>
        <p:nvPicPr>
          <p:cNvPr id="5" name="Picture Placeholder 4" descr="3UHkyo5wQ9hSyiBC8X3aI8Y9RYXMYdW8z0+G2xta/qQ=-~F7xnaPbCz9gEQyTMnMSA/Q==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8378"/>
          <a:stretch/>
        </p:blipFill>
        <p:spPr>
          <a:xfrm>
            <a:off x="838200" y="3886200"/>
            <a:ext cx="2286000" cy="2678007"/>
          </a:xfrm>
        </p:spPr>
      </p:pic>
      <p:pic>
        <p:nvPicPr>
          <p:cNvPr id="4" name="Picture Placeholder 3" descr="u3Mwz8uZdBEoLe3Yh9Gg6f1yB8EFm98P2aMZjdw0Sos=-~myX8cK939aBB9Ux9qCMeYQ=="/>
          <p:cNvPicPr>
            <a:picLocks noGrp="1" noChangeAspect="1"/>
          </p:cNvPicPr>
          <p:nvPr>
            <p:ph type="pic" sz="quarter" idx="28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2672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T/Jioy6xAxZSvbMNQUk8oNGfxnOaUYRaH8MB7z+DP4k=-~AVb/UadnC3vxTGzEXm27A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 descr="ABmbNaGrb/qalnesXs9zenA0M6a7ViRevtNZr+dqGNc=-~nzJgVWfY9ultKrFDrHrYvg=="/>
          <p:cNvGrpSpPr/>
          <p:nvPr/>
        </p:nvGrpSpPr>
        <p:grpSpPr>
          <a:xfrm>
            <a:off x="533400" y="152400"/>
            <a:ext cx="8686800" cy="6172200"/>
            <a:chOff x="4191000" y="1600200"/>
            <a:chExt cx="4592638" cy="3022600"/>
          </a:xfrm>
        </p:grpSpPr>
        <p:sp>
          <p:nvSpPr>
            <p:cNvPr id="23" name="AutoShape 17" descr="wFBp9EZ0JHbJNz3b4WXCUew4YcXb5WF9qF2+D5RQtUA=-~mKmdnvMEiXGL6oyOWDOMMg=="/>
            <p:cNvSpPr>
              <a:spLocks noChangeAspect="1" noChangeArrowheads="1" noTextEdit="1"/>
            </p:cNvSpPr>
            <p:nvPr/>
          </p:nvSpPr>
          <p:spPr bwMode="auto">
            <a:xfrm>
              <a:off x="4191000" y="1600200"/>
              <a:ext cx="4592638" cy="302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 descr="6ttNkp3bSy5xuigeDM0RTt/1ZU5BEe2p73aYEeU+0uk=-~sApf7ZKy0Axjk8pnmGFSdA=="/>
            <p:cNvSpPr>
              <a:spLocks/>
            </p:cNvSpPr>
            <p:nvPr/>
          </p:nvSpPr>
          <p:spPr bwMode="auto">
            <a:xfrm>
              <a:off x="4191000" y="1662113"/>
              <a:ext cx="3830638" cy="178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3" y="0"/>
                </a:cxn>
                <a:cxn ang="0">
                  <a:pos x="2261" y="1124"/>
                </a:cxn>
                <a:cxn ang="0">
                  <a:pos x="476" y="1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13" h="1124">
                  <a:moveTo>
                    <a:pt x="0" y="0"/>
                  </a:moveTo>
                  <a:lnTo>
                    <a:pt x="2413" y="0"/>
                  </a:lnTo>
                  <a:lnTo>
                    <a:pt x="2261" y="1124"/>
                  </a:lnTo>
                  <a:lnTo>
                    <a:pt x="476" y="1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 descr="HDgXFP2NWfk0WCBLcnnQLGkvEtPZmlizeG6XftD9ts8=-~DpaStygy2Tlq1rCjXnhDtA=="/>
            <p:cNvSpPr>
              <a:spLocks/>
            </p:cNvSpPr>
            <p:nvPr/>
          </p:nvSpPr>
          <p:spPr bwMode="auto">
            <a:xfrm>
              <a:off x="4584700" y="1968500"/>
              <a:ext cx="2914650" cy="1535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  <a:cxn ang="0">
                  <a:pos x="1836" y="967"/>
                </a:cxn>
                <a:cxn ang="0">
                  <a:pos x="427" y="9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36" h="967">
                  <a:moveTo>
                    <a:pt x="0" y="0"/>
                  </a:moveTo>
                  <a:lnTo>
                    <a:pt x="1836" y="0"/>
                  </a:lnTo>
                  <a:lnTo>
                    <a:pt x="1836" y="967"/>
                  </a:lnTo>
                  <a:lnTo>
                    <a:pt x="427" y="9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 descr="RQcIlFDD1IxtijXnit94Bf8snbWSiBJt/+9AbMpr3oY=-~thCWHpqKtdKZJd5NVGD6Ew=="/>
            <p:cNvSpPr>
              <a:spLocks/>
            </p:cNvSpPr>
            <p:nvPr/>
          </p:nvSpPr>
          <p:spPr bwMode="auto">
            <a:xfrm>
              <a:off x="5008563" y="2392363"/>
              <a:ext cx="2106613" cy="1104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27" y="0"/>
                </a:cxn>
                <a:cxn ang="0">
                  <a:pos x="1327" y="696"/>
                </a:cxn>
                <a:cxn ang="0">
                  <a:pos x="282" y="66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27" h="696">
                  <a:moveTo>
                    <a:pt x="0" y="2"/>
                  </a:moveTo>
                  <a:lnTo>
                    <a:pt x="1327" y="0"/>
                  </a:lnTo>
                  <a:lnTo>
                    <a:pt x="1327" y="696"/>
                  </a:lnTo>
                  <a:lnTo>
                    <a:pt x="282" y="66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 descr="59JmWMojHcYCpmwkUK9YikDUIQImQroJkH02htvZf70=-~0kWjmnmNc+Rx8Kp4Yx+Dsw=="/>
            <p:cNvSpPr>
              <a:spLocks/>
            </p:cNvSpPr>
            <p:nvPr/>
          </p:nvSpPr>
          <p:spPr bwMode="auto">
            <a:xfrm>
              <a:off x="4643438" y="2246313"/>
              <a:ext cx="3449638" cy="782638"/>
            </a:xfrm>
            <a:custGeom>
              <a:avLst/>
              <a:gdLst/>
              <a:ahLst/>
              <a:cxnLst>
                <a:cxn ang="0">
                  <a:pos x="7" y="164"/>
                </a:cxn>
                <a:cxn ang="0">
                  <a:pos x="43" y="154"/>
                </a:cxn>
                <a:cxn ang="0">
                  <a:pos x="83" y="141"/>
                </a:cxn>
                <a:cxn ang="0">
                  <a:pos x="138" y="127"/>
                </a:cxn>
                <a:cxn ang="0">
                  <a:pos x="198" y="111"/>
                </a:cxn>
                <a:cxn ang="0">
                  <a:pos x="271" y="96"/>
                </a:cxn>
                <a:cxn ang="0">
                  <a:pos x="349" y="78"/>
                </a:cxn>
                <a:cxn ang="0">
                  <a:pos x="436" y="63"/>
                </a:cxn>
                <a:cxn ang="0">
                  <a:pos x="530" y="47"/>
                </a:cxn>
                <a:cxn ang="0">
                  <a:pos x="631" y="33"/>
                </a:cxn>
                <a:cxn ang="0">
                  <a:pos x="737" y="22"/>
                </a:cxn>
                <a:cxn ang="0">
                  <a:pos x="850" y="12"/>
                </a:cxn>
                <a:cxn ang="0">
                  <a:pos x="967" y="4"/>
                </a:cxn>
                <a:cxn ang="0">
                  <a:pos x="1087" y="2"/>
                </a:cxn>
                <a:cxn ang="0">
                  <a:pos x="1214" y="0"/>
                </a:cxn>
                <a:cxn ang="0">
                  <a:pos x="1343" y="6"/>
                </a:cxn>
                <a:cxn ang="0">
                  <a:pos x="1477" y="16"/>
                </a:cxn>
                <a:cxn ang="0">
                  <a:pos x="1612" y="31"/>
                </a:cxn>
                <a:cxn ang="0">
                  <a:pos x="1750" y="53"/>
                </a:cxn>
                <a:cxn ang="0">
                  <a:pos x="1891" y="78"/>
                </a:cxn>
                <a:cxn ang="0">
                  <a:pos x="2031" y="113"/>
                </a:cxn>
                <a:cxn ang="0">
                  <a:pos x="2173" y="156"/>
                </a:cxn>
                <a:cxn ang="0">
                  <a:pos x="2173" y="180"/>
                </a:cxn>
                <a:cxn ang="0">
                  <a:pos x="2173" y="207"/>
                </a:cxn>
                <a:cxn ang="0">
                  <a:pos x="2173" y="236"/>
                </a:cxn>
                <a:cxn ang="0">
                  <a:pos x="2173" y="265"/>
                </a:cxn>
                <a:cxn ang="0">
                  <a:pos x="2173" y="295"/>
                </a:cxn>
                <a:cxn ang="0">
                  <a:pos x="2150" y="308"/>
                </a:cxn>
                <a:cxn ang="0">
                  <a:pos x="2105" y="314"/>
                </a:cxn>
                <a:cxn ang="0">
                  <a:pos x="2056" y="322"/>
                </a:cxn>
                <a:cxn ang="0">
                  <a:pos x="1996" y="330"/>
                </a:cxn>
                <a:cxn ang="0">
                  <a:pos x="1930" y="339"/>
                </a:cxn>
                <a:cxn ang="0">
                  <a:pos x="1857" y="351"/>
                </a:cxn>
                <a:cxn ang="0">
                  <a:pos x="1783" y="363"/>
                </a:cxn>
                <a:cxn ang="0">
                  <a:pos x="1703" y="374"/>
                </a:cxn>
                <a:cxn ang="0">
                  <a:pos x="1624" y="386"/>
                </a:cxn>
                <a:cxn ang="0">
                  <a:pos x="1544" y="398"/>
                </a:cxn>
                <a:cxn ang="0">
                  <a:pos x="1464" y="412"/>
                </a:cxn>
                <a:cxn ang="0">
                  <a:pos x="1384" y="421"/>
                </a:cxn>
                <a:cxn ang="0">
                  <a:pos x="1306" y="435"/>
                </a:cxn>
                <a:cxn ang="0">
                  <a:pos x="1234" y="445"/>
                </a:cxn>
                <a:cxn ang="0">
                  <a:pos x="1165" y="456"/>
                </a:cxn>
                <a:cxn ang="0">
                  <a:pos x="1103" y="464"/>
                </a:cxn>
                <a:cxn ang="0">
                  <a:pos x="1048" y="472"/>
                </a:cxn>
                <a:cxn ang="0">
                  <a:pos x="1002" y="480"/>
                </a:cxn>
                <a:cxn ang="0">
                  <a:pos x="965" y="486"/>
                </a:cxn>
                <a:cxn ang="0">
                  <a:pos x="937" y="489"/>
                </a:cxn>
                <a:cxn ang="0">
                  <a:pos x="922" y="493"/>
                </a:cxn>
              </a:cxnLst>
              <a:rect l="0" t="0" r="r" b="b"/>
              <a:pathLst>
                <a:path w="2173" h="493">
                  <a:moveTo>
                    <a:pt x="0" y="240"/>
                  </a:moveTo>
                  <a:lnTo>
                    <a:pt x="0" y="168"/>
                  </a:lnTo>
                  <a:lnTo>
                    <a:pt x="7" y="164"/>
                  </a:lnTo>
                  <a:lnTo>
                    <a:pt x="17" y="162"/>
                  </a:lnTo>
                  <a:lnTo>
                    <a:pt x="29" y="158"/>
                  </a:lnTo>
                  <a:lnTo>
                    <a:pt x="43" y="154"/>
                  </a:lnTo>
                  <a:lnTo>
                    <a:pt x="54" y="150"/>
                  </a:lnTo>
                  <a:lnTo>
                    <a:pt x="70" y="146"/>
                  </a:lnTo>
                  <a:lnTo>
                    <a:pt x="83" y="141"/>
                  </a:lnTo>
                  <a:lnTo>
                    <a:pt x="101" y="137"/>
                  </a:lnTo>
                  <a:lnTo>
                    <a:pt x="119" y="131"/>
                  </a:lnTo>
                  <a:lnTo>
                    <a:pt x="138" y="127"/>
                  </a:lnTo>
                  <a:lnTo>
                    <a:pt x="158" y="121"/>
                  </a:lnTo>
                  <a:lnTo>
                    <a:pt x="177" y="115"/>
                  </a:lnTo>
                  <a:lnTo>
                    <a:pt x="198" y="111"/>
                  </a:lnTo>
                  <a:lnTo>
                    <a:pt x="222" y="106"/>
                  </a:lnTo>
                  <a:lnTo>
                    <a:pt x="245" y="100"/>
                  </a:lnTo>
                  <a:lnTo>
                    <a:pt x="271" y="96"/>
                  </a:lnTo>
                  <a:lnTo>
                    <a:pt x="296" y="90"/>
                  </a:lnTo>
                  <a:lnTo>
                    <a:pt x="323" y="84"/>
                  </a:lnTo>
                  <a:lnTo>
                    <a:pt x="349" y="78"/>
                  </a:lnTo>
                  <a:lnTo>
                    <a:pt x="378" y="72"/>
                  </a:lnTo>
                  <a:lnTo>
                    <a:pt x="407" y="67"/>
                  </a:lnTo>
                  <a:lnTo>
                    <a:pt x="436" y="63"/>
                  </a:lnTo>
                  <a:lnTo>
                    <a:pt x="466" y="57"/>
                  </a:lnTo>
                  <a:lnTo>
                    <a:pt x="499" y="53"/>
                  </a:lnTo>
                  <a:lnTo>
                    <a:pt x="530" y="47"/>
                  </a:lnTo>
                  <a:lnTo>
                    <a:pt x="563" y="41"/>
                  </a:lnTo>
                  <a:lnTo>
                    <a:pt x="596" y="37"/>
                  </a:lnTo>
                  <a:lnTo>
                    <a:pt x="631" y="33"/>
                  </a:lnTo>
                  <a:lnTo>
                    <a:pt x="664" y="28"/>
                  </a:lnTo>
                  <a:lnTo>
                    <a:pt x="701" y="26"/>
                  </a:lnTo>
                  <a:lnTo>
                    <a:pt x="737" y="22"/>
                  </a:lnTo>
                  <a:lnTo>
                    <a:pt x="776" y="20"/>
                  </a:lnTo>
                  <a:lnTo>
                    <a:pt x="811" y="16"/>
                  </a:lnTo>
                  <a:lnTo>
                    <a:pt x="850" y="12"/>
                  </a:lnTo>
                  <a:lnTo>
                    <a:pt x="887" y="10"/>
                  </a:lnTo>
                  <a:lnTo>
                    <a:pt x="928" y="8"/>
                  </a:lnTo>
                  <a:lnTo>
                    <a:pt x="967" y="4"/>
                  </a:lnTo>
                  <a:lnTo>
                    <a:pt x="1006" y="4"/>
                  </a:lnTo>
                  <a:lnTo>
                    <a:pt x="1046" y="2"/>
                  </a:lnTo>
                  <a:lnTo>
                    <a:pt x="1087" y="2"/>
                  </a:lnTo>
                  <a:lnTo>
                    <a:pt x="1128" y="0"/>
                  </a:lnTo>
                  <a:lnTo>
                    <a:pt x="1171" y="0"/>
                  </a:lnTo>
                  <a:lnTo>
                    <a:pt x="1214" y="0"/>
                  </a:lnTo>
                  <a:lnTo>
                    <a:pt x="1257" y="2"/>
                  </a:lnTo>
                  <a:lnTo>
                    <a:pt x="1300" y="4"/>
                  </a:lnTo>
                  <a:lnTo>
                    <a:pt x="1343" y="6"/>
                  </a:lnTo>
                  <a:lnTo>
                    <a:pt x="1388" y="10"/>
                  </a:lnTo>
                  <a:lnTo>
                    <a:pt x="1432" y="14"/>
                  </a:lnTo>
                  <a:lnTo>
                    <a:pt x="1477" y="16"/>
                  </a:lnTo>
                  <a:lnTo>
                    <a:pt x="1520" y="22"/>
                  </a:lnTo>
                  <a:lnTo>
                    <a:pt x="1567" y="26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3" y="45"/>
                  </a:lnTo>
                  <a:lnTo>
                    <a:pt x="1750" y="53"/>
                  </a:lnTo>
                  <a:lnTo>
                    <a:pt x="1797" y="61"/>
                  </a:lnTo>
                  <a:lnTo>
                    <a:pt x="1844" y="70"/>
                  </a:lnTo>
                  <a:lnTo>
                    <a:pt x="1891" y="78"/>
                  </a:lnTo>
                  <a:lnTo>
                    <a:pt x="1937" y="90"/>
                  </a:lnTo>
                  <a:lnTo>
                    <a:pt x="1984" y="102"/>
                  </a:lnTo>
                  <a:lnTo>
                    <a:pt x="2031" y="113"/>
                  </a:lnTo>
                  <a:lnTo>
                    <a:pt x="2078" y="127"/>
                  </a:lnTo>
                  <a:lnTo>
                    <a:pt x="2125" y="141"/>
                  </a:lnTo>
                  <a:lnTo>
                    <a:pt x="2173" y="156"/>
                  </a:lnTo>
                  <a:lnTo>
                    <a:pt x="2173" y="164"/>
                  </a:lnTo>
                  <a:lnTo>
                    <a:pt x="2173" y="172"/>
                  </a:lnTo>
                  <a:lnTo>
                    <a:pt x="2173" y="180"/>
                  </a:lnTo>
                  <a:lnTo>
                    <a:pt x="2173" y="189"/>
                  </a:lnTo>
                  <a:lnTo>
                    <a:pt x="2173" y="199"/>
                  </a:lnTo>
                  <a:lnTo>
                    <a:pt x="2173" y="207"/>
                  </a:lnTo>
                  <a:lnTo>
                    <a:pt x="2173" y="217"/>
                  </a:lnTo>
                  <a:lnTo>
                    <a:pt x="2173" y="226"/>
                  </a:lnTo>
                  <a:lnTo>
                    <a:pt x="2173" y="236"/>
                  </a:lnTo>
                  <a:lnTo>
                    <a:pt x="2173" y="246"/>
                  </a:lnTo>
                  <a:lnTo>
                    <a:pt x="2173" y="256"/>
                  </a:lnTo>
                  <a:lnTo>
                    <a:pt x="2173" y="265"/>
                  </a:lnTo>
                  <a:lnTo>
                    <a:pt x="2173" y="275"/>
                  </a:lnTo>
                  <a:lnTo>
                    <a:pt x="2173" y="285"/>
                  </a:lnTo>
                  <a:lnTo>
                    <a:pt x="2173" y="295"/>
                  </a:lnTo>
                  <a:lnTo>
                    <a:pt x="2173" y="304"/>
                  </a:lnTo>
                  <a:lnTo>
                    <a:pt x="2162" y="306"/>
                  </a:lnTo>
                  <a:lnTo>
                    <a:pt x="2150" y="308"/>
                  </a:lnTo>
                  <a:lnTo>
                    <a:pt x="2136" y="308"/>
                  </a:lnTo>
                  <a:lnTo>
                    <a:pt x="2123" y="312"/>
                  </a:lnTo>
                  <a:lnTo>
                    <a:pt x="2105" y="314"/>
                  </a:lnTo>
                  <a:lnTo>
                    <a:pt x="2089" y="316"/>
                  </a:lnTo>
                  <a:lnTo>
                    <a:pt x="2072" y="320"/>
                  </a:lnTo>
                  <a:lnTo>
                    <a:pt x="2056" y="322"/>
                  </a:lnTo>
                  <a:lnTo>
                    <a:pt x="2035" y="324"/>
                  </a:lnTo>
                  <a:lnTo>
                    <a:pt x="2017" y="328"/>
                  </a:lnTo>
                  <a:lnTo>
                    <a:pt x="1996" y="330"/>
                  </a:lnTo>
                  <a:lnTo>
                    <a:pt x="1974" y="334"/>
                  </a:lnTo>
                  <a:lnTo>
                    <a:pt x="1951" y="337"/>
                  </a:lnTo>
                  <a:lnTo>
                    <a:pt x="1930" y="339"/>
                  </a:lnTo>
                  <a:lnTo>
                    <a:pt x="1906" y="343"/>
                  </a:lnTo>
                  <a:lnTo>
                    <a:pt x="1883" y="347"/>
                  </a:lnTo>
                  <a:lnTo>
                    <a:pt x="1857" y="351"/>
                  </a:lnTo>
                  <a:lnTo>
                    <a:pt x="1834" y="355"/>
                  </a:lnTo>
                  <a:lnTo>
                    <a:pt x="1809" y="359"/>
                  </a:lnTo>
                  <a:lnTo>
                    <a:pt x="1783" y="363"/>
                  </a:lnTo>
                  <a:lnTo>
                    <a:pt x="1756" y="367"/>
                  </a:lnTo>
                  <a:lnTo>
                    <a:pt x="1731" y="371"/>
                  </a:lnTo>
                  <a:lnTo>
                    <a:pt x="1703" y="374"/>
                  </a:lnTo>
                  <a:lnTo>
                    <a:pt x="1678" y="378"/>
                  </a:lnTo>
                  <a:lnTo>
                    <a:pt x="1651" y="380"/>
                  </a:lnTo>
                  <a:lnTo>
                    <a:pt x="1624" y="386"/>
                  </a:lnTo>
                  <a:lnTo>
                    <a:pt x="1596" y="390"/>
                  </a:lnTo>
                  <a:lnTo>
                    <a:pt x="1571" y="394"/>
                  </a:lnTo>
                  <a:lnTo>
                    <a:pt x="1544" y="398"/>
                  </a:lnTo>
                  <a:lnTo>
                    <a:pt x="1516" y="404"/>
                  </a:lnTo>
                  <a:lnTo>
                    <a:pt x="1489" y="408"/>
                  </a:lnTo>
                  <a:lnTo>
                    <a:pt x="1464" y="412"/>
                  </a:lnTo>
                  <a:lnTo>
                    <a:pt x="1436" y="415"/>
                  </a:lnTo>
                  <a:lnTo>
                    <a:pt x="1409" y="419"/>
                  </a:lnTo>
                  <a:lnTo>
                    <a:pt x="1384" y="421"/>
                  </a:lnTo>
                  <a:lnTo>
                    <a:pt x="1356" y="427"/>
                  </a:lnTo>
                  <a:lnTo>
                    <a:pt x="1331" y="429"/>
                  </a:lnTo>
                  <a:lnTo>
                    <a:pt x="1306" y="435"/>
                  </a:lnTo>
                  <a:lnTo>
                    <a:pt x="1280" y="437"/>
                  </a:lnTo>
                  <a:lnTo>
                    <a:pt x="1257" y="443"/>
                  </a:lnTo>
                  <a:lnTo>
                    <a:pt x="1234" y="445"/>
                  </a:lnTo>
                  <a:lnTo>
                    <a:pt x="1210" y="449"/>
                  </a:lnTo>
                  <a:lnTo>
                    <a:pt x="1187" y="452"/>
                  </a:lnTo>
                  <a:lnTo>
                    <a:pt x="1165" y="456"/>
                  </a:lnTo>
                  <a:lnTo>
                    <a:pt x="1144" y="458"/>
                  </a:lnTo>
                  <a:lnTo>
                    <a:pt x="1123" y="460"/>
                  </a:lnTo>
                  <a:lnTo>
                    <a:pt x="1103" y="464"/>
                  </a:lnTo>
                  <a:lnTo>
                    <a:pt x="1085" y="468"/>
                  </a:lnTo>
                  <a:lnTo>
                    <a:pt x="1066" y="470"/>
                  </a:lnTo>
                  <a:lnTo>
                    <a:pt x="1048" y="472"/>
                  </a:lnTo>
                  <a:lnTo>
                    <a:pt x="1031" y="474"/>
                  </a:lnTo>
                  <a:lnTo>
                    <a:pt x="1017" y="478"/>
                  </a:lnTo>
                  <a:lnTo>
                    <a:pt x="1002" y="480"/>
                  </a:lnTo>
                  <a:lnTo>
                    <a:pt x="988" y="482"/>
                  </a:lnTo>
                  <a:lnTo>
                    <a:pt x="976" y="484"/>
                  </a:lnTo>
                  <a:lnTo>
                    <a:pt x="965" y="486"/>
                  </a:lnTo>
                  <a:lnTo>
                    <a:pt x="953" y="488"/>
                  </a:lnTo>
                  <a:lnTo>
                    <a:pt x="945" y="488"/>
                  </a:lnTo>
                  <a:lnTo>
                    <a:pt x="937" y="489"/>
                  </a:lnTo>
                  <a:lnTo>
                    <a:pt x="931" y="491"/>
                  </a:lnTo>
                  <a:lnTo>
                    <a:pt x="924" y="493"/>
                  </a:lnTo>
                  <a:lnTo>
                    <a:pt x="922" y="493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 descr="3NvF/hhCi1aOmbZVP4O/jf/Aqqxt0Sd3dQkT0GB0eLc=-~YLXbNyul16D2E9xG6H0zug=="/>
            <p:cNvSpPr>
              <a:spLocks/>
            </p:cNvSpPr>
            <p:nvPr/>
          </p:nvSpPr>
          <p:spPr bwMode="auto">
            <a:xfrm>
              <a:off x="4640263" y="2355850"/>
              <a:ext cx="3452813" cy="78581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7" y="155"/>
                </a:cxn>
                <a:cxn ang="0">
                  <a:pos x="82" y="138"/>
                </a:cxn>
                <a:cxn ang="0">
                  <a:pos x="154" y="118"/>
                </a:cxn>
                <a:cxn ang="0">
                  <a:pos x="243" y="97"/>
                </a:cxn>
                <a:cxn ang="0">
                  <a:pos x="345" y="76"/>
                </a:cxn>
                <a:cxn ang="0">
                  <a:pos x="462" y="54"/>
                </a:cxn>
                <a:cxn ang="0">
                  <a:pos x="592" y="37"/>
                </a:cxn>
                <a:cxn ang="0">
                  <a:pos x="735" y="21"/>
                </a:cxn>
                <a:cxn ang="0">
                  <a:pos x="885" y="7"/>
                </a:cxn>
                <a:cxn ang="0">
                  <a:pos x="1045" y="1"/>
                </a:cxn>
                <a:cxn ang="0">
                  <a:pos x="1212" y="0"/>
                </a:cxn>
                <a:cxn ang="0">
                  <a:pos x="1388" y="7"/>
                </a:cxn>
                <a:cxn ang="0">
                  <a:pos x="1567" y="25"/>
                </a:cxn>
                <a:cxn ang="0">
                  <a:pos x="1750" y="50"/>
                </a:cxn>
                <a:cxn ang="0">
                  <a:pos x="1939" y="89"/>
                </a:cxn>
                <a:cxn ang="0">
                  <a:pos x="2127" y="140"/>
                </a:cxn>
                <a:cxn ang="0">
                  <a:pos x="2175" y="185"/>
                </a:cxn>
                <a:cxn ang="0">
                  <a:pos x="2175" y="220"/>
                </a:cxn>
                <a:cxn ang="0">
                  <a:pos x="2175" y="247"/>
                </a:cxn>
                <a:cxn ang="0">
                  <a:pos x="2175" y="286"/>
                </a:cxn>
                <a:cxn ang="0">
                  <a:pos x="2167" y="317"/>
                </a:cxn>
                <a:cxn ang="0">
                  <a:pos x="2134" y="329"/>
                </a:cxn>
                <a:cxn ang="0">
                  <a:pos x="2093" y="344"/>
                </a:cxn>
                <a:cxn ang="0">
                  <a:pos x="2047" y="358"/>
                </a:cxn>
                <a:cxn ang="0">
                  <a:pos x="1992" y="374"/>
                </a:cxn>
                <a:cxn ang="0">
                  <a:pos x="1934" y="391"/>
                </a:cxn>
                <a:cxn ang="0">
                  <a:pos x="1867" y="407"/>
                </a:cxn>
                <a:cxn ang="0">
                  <a:pos x="1795" y="422"/>
                </a:cxn>
                <a:cxn ang="0">
                  <a:pos x="1717" y="438"/>
                </a:cxn>
                <a:cxn ang="0">
                  <a:pos x="1633" y="452"/>
                </a:cxn>
                <a:cxn ang="0">
                  <a:pos x="1542" y="465"/>
                </a:cxn>
                <a:cxn ang="0">
                  <a:pos x="1446" y="477"/>
                </a:cxn>
                <a:cxn ang="0">
                  <a:pos x="1347" y="485"/>
                </a:cxn>
                <a:cxn ang="0">
                  <a:pos x="1240" y="491"/>
                </a:cxn>
                <a:cxn ang="0">
                  <a:pos x="1130" y="495"/>
                </a:cxn>
                <a:cxn ang="0">
                  <a:pos x="1015" y="493"/>
                </a:cxn>
                <a:cxn ang="0">
                  <a:pos x="898" y="491"/>
                </a:cxn>
                <a:cxn ang="0">
                  <a:pos x="795" y="485"/>
                </a:cxn>
                <a:cxn ang="0">
                  <a:pos x="700" y="479"/>
                </a:cxn>
                <a:cxn ang="0">
                  <a:pos x="612" y="473"/>
                </a:cxn>
                <a:cxn ang="0">
                  <a:pos x="532" y="465"/>
                </a:cxn>
                <a:cxn ang="0">
                  <a:pos x="458" y="457"/>
                </a:cxn>
                <a:cxn ang="0">
                  <a:pos x="390" y="450"/>
                </a:cxn>
                <a:cxn ang="0">
                  <a:pos x="329" y="442"/>
                </a:cxn>
                <a:cxn ang="0">
                  <a:pos x="273" y="434"/>
                </a:cxn>
                <a:cxn ang="0">
                  <a:pos x="222" y="426"/>
                </a:cxn>
                <a:cxn ang="0">
                  <a:pos x="177" y="417"/>
                </a:cxn>
                <a:cxn ang="0">
                  <a:pos x="138" y="409"/>
                </a:cxn>
                <a:cxn ang="0">
                  <a:pos x="105" y="401"/>
                </a:cxn>
                <a:cxn ang="0">
                  <a:pos x="74" y="393"/>
                </a:cxn>
                <a:cxn ang="0">
                  <a:pos x="48" y="385"/>
                </a:cxn>
                <a:cxn ang="0">
                  <a:pos x="23" y="380"/>
                </a:cxn>
              </a:cxnLst>
              <a:rect l="0" t="0" r="r" b="b"/>
              <a:pathLst>
                <a:path w="2175" h="495">
                  <a:moveTo>
                    <a:pt x="15" y="376"/>
                  </a:move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6" y="161"/>
                  </a:lnTo>
                  <a:lnTo>
                    <a:pt x="15" y="159"/>
                  </a:lnTo>
                  <a:lnTo>
                    <a:pt x="27" y="155"/>
                  </a:lnTo>
                  <a:lnTo>
                    <a:pt x="39" y="152"/>
                  </a:lnTo>
                  <a:lnTo>
                    <a:pt x="50" y="146"/>
                  </a:lnTo>
                  <a:lnTo>
                    <a:pt x="66" y="142"/>
                  </a:lnTo>
                  <a:lnTo>
                    <a:pt x="82" y="138"/>
                  </a:lnTo>
                  <a:lnTo>
                    <a:pt x="99" y="134"/>
                  </a:lnTo>
                  <a:lnTo>
                    <a:pt x="117" y="128"/>
                  </a:lnTo>
                  <a:lnTo>
                    <a:pt x="134" y="124"/>
                  </a:lnTo>
                  <a:lnTo>
                    <a:pt x="154" y="118"/>
                  </a:lnTo>
                  <a:lnTo>
                    <a:pt x="175" y="114"/>
                  </a:lnTo>
                  <a:lnTo>
                    <a:pt x="197" y="109"/>
                  </a:lnTo>
                  <a:lnTo>
                    <a:pt x="220" y="103"/>
                  </a:lnTo>
                  <a:lnTo>
                    <a:pt x="243" y="97"/>
                  </a:lnTo>
                  <a:lnTo>
                    <a:pt x="269" y="93"/>
                  </a:lnTo>
                  <a:lnTo>
                    <a:pt x="292" y="87"/>
                  </a:lnTo>
                  <a:lnTo>
                    <a:pt x="319" y="81"/>
                  </a:lnTo>
                  <a:lnTo>
                    <a:pt x="345" y="76"/>
                  </a:lnTo>
                  <a:lnTo>
                    <a:pt x="374" y="72"/>
                  </a:lnTo>
                  <a:lnTo>
                    <a:pt x="403" y="66"/>
                  </a:lnTo>
                  <a:lnTo>
                    <a:pt x="432" y="60"/>
                  </a:lnTo>
                  <a:lnTo>
                    <a:pt x="462" y="54"/>
                  </a:lnTo>
                  <a:lnTo>
                    <a:pt x="495" y="50"/>
                  </a:lnTo>
                  <a:lnTo>
                    <a:pt x="526" y="46"/>
                  </a:lnTo>
                  <a:lnTo>
                    <a:pt x="559" y="40"/>
                  </a:lnTo>
                  <a:lnTo>
                    <a:pt x="592" y="37"/>
                  </a:lnTo>
                  <a:lnTo>
                    <a:pt x="627" y="33"/>
                  </a:lnTo>
                  <a:lnTo>
                    <a:pt x="661" y="27"/>
                  </a:lnTo>
                  <a:lnTo>
                    <a:pt x="698" y="23"/>
                  </a:lnTo>
                  <a:lnTo>
                    <a:pt x="735" y="21"/>
                  </a:lnTo>
                  <a:lnTo>
                    <a:pt x="772" y="17"/>
                  </a:lnTo>
                  <a:lnTo>
                    <a:pt x="809" y="13"/>
                  </a:lnTo>
                  <a:lnTo>
                    <a:pt x="848" y="11"/>
                  </a:lnTo>
                  <a:lnTo>
                    <a:pt x="885" y="7"/>
                  </a:lnTo>
                  <a:lnTo>
                    <a:pt x="926" y="5"/>
                  </a:lnTo>
                  <a:lnTo>
                    <a:pt x="965" y="3"/>
                  </a:lnTo>
                  <a:lnTo>
                    <a:pt x="1004" y="3"/>
                  </a:lnTo>
                  <a:lnTo>
                    <a:pt x="1045" y="1"/>
                  </a:lnTo>
                  <a:lnTo>
                    <a:pt x="1087" y="1"/>
                  </a:lnTo>
                  <a:lnTo>
                    <a:pt x="1128" y="0"/>
                  </a:lnTo>
                  <a:lnTo>
                    <a:pt x="1169" y="0"/>
                  </a:lnTo>
                  <a:lnTo>
                    <a:pt x="1212" y="0"/>
                  </a:lnTo>
                  <a:lnTo>
                    <a:pt x="1257" y="1"/>
                  </a:lnTo>
                  <a:lnTo>
                    <a:pt x="1300" y="3"/>
                  </a:lnTo>
                  <a:lnTo>
                    <a:pt x="1343" y="5"/>
                  </a:lnTo>
                  <a:lnTo>
                    <a:pt x="1388" y="7"/>
                  </a:lnTo>
                  <a:lnTo>
                    <a:pt x="1433" y="11"/>
                  </a:lnTo>
                  <a:lnTo>
                    <a:pt x="1477" y="15"/>
                  </a:lnTo>
                  <a:lnTo>
                    <a:pt x="1522" y="19"/>
                  </a:lnTo>
                  <a:lnTo>
                    <a:pt x="1567" y="25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4" y="44"/>
                  </a:lnTo>
                  <a:lnTo>
                    <a:pt x="1750" y="50"/>
                  </a:lnTo>
                  <a:lnTo>
                    <a:pt x="1799" y="60"/>
                  </a:lnTo>
                  <a:lnTo>
                    <a:pt x="1844" y="70"/>
                  </a:lnTo>
                  <a:lnTo>
                    <a:pt x="1893" y="79"/>
                  </a:lnTo>
                  <a:lnTo>
                    <a:pt x="1939" y="89"/>
                  </a:lnTo>
                  <a:lnTo>
                    <a:pt x="1986" y="101"/>
                  </a:lnTo>
                  <a:lnTo>
                    <a:pt x="2033" y="113"/>
                  </a:lnTo>
                  <a:lnTo>
                    <a:pt x="2080" y="126"/>
                  </a:lnTo>
                  <a:lnTo>
                    <a:pt x="2127" y="140"/>
                  </a:lnTo>
                  <a:lnTo>
                    <a:pt x="2175" y="155"/>
                  </a:lnTo>
                  <a:lnTo>
                    <a:pt x="2175" y="165"/>
                  </a:lnTo>
                  <a:lnTo>
                    <a:pt x="2175" y="175"/>
                  </a:lnTo>
                  <a:lnTo>
                    <a:pt x="2175" y="185"/>
                  </a:lnTo>
                  <a:lnTo>
                    <a:pt x="2175" y="196"/>
                  </a:lnTo>
                  <a:lnTo>
                    <a:pt x="2175" y="206"/>
                  </a:lnTo>
                  <a:lnTo>
                    <a:pt x="2175" y="216"/>
                  </a:lnTo>
                  <a:lnTo>
                    <a:pt x="2175" y="220"/>
                  </a:lnTo>
                  <a:lnTo>
                    <a:pt x="2175" y="226"/>
                  </a:lnTo>
                  <a:lnTo>
                    <a:pt x="2175" y="231"/>
                  </a:lnTo>
                  <a:lnTo>
                    <a:pt x="2175" y="237"/>
                  </a:lnTo>
                  <a:lnTo>
                    <a:pt x="2175" y="247"/>
                  </a:lnTo>
                  <a:lnTo>
                    <a:pt x="2175" y="257"/>
                  </a:lnTo>
                  <a:lnTo>
                    <a:pt x="2175" y="267"/>
                  </a:lnTo>
                  <a:lnTo>
                    <a:pt x="2175" y="276"/>
                  </a:lnTo>
                  <a:lnTo>
                    <a:pt x="2175" y="286"/>
                  </a:lnTo>
                  <a:lnTo>
                    <a:pt x="2175" y="296"/>
                  </a:lnTo>
                  <a:lnTo>
                    <a:pt x="2175" y="305"/>
                  </a:lnTo>
                  <a:lnTo>
                    <a:pt x="2175" y="315"/>
                  </a:lnTo>
                  <a:lnTo>
                    <a:pt x="2167" y="317"/>
                  </a:lnTo>
                  <a:lnTo>
                    <a:pt x="2160" y="321"/>
                  </a:lnTo>
                  <a:lnTo>
                    <a:pt x="2152" y="323"/>
                  </a:lnTo>
                  <a:lnTo>
                    <a:pt x="2142" y="327"/>
                  </a:lnTo>
                  <a:lnTo>
                    <a:pt x="2134" y="329"/>
                  </a:lnTo>
                  <a:lnTo>
                    <a:pt x="2125" y="333"/>
                  </a:lnTo>
                  <a:lnTo>
                    <a:pt x="2115" y="337"/>
                  </a:lnTo>
                  <a:lnTo>
                    <a:pt x="2105" y="341"/>
                  </a:lnTo>
                  <a:lnTo>
                    <a:pt x="2093" y="344"/>
                  </a:lnTo>
                  <a:lnTo>
                    <a:pt x="2082" y="346"/>
                  </a:lnTo>
                  <a:lnTo>
                    <a:pt x="2070" y="350"/>
                  </a:lnTo>
                  <a:lnTo>
                    <a:pt x="2058" y="354"/>
                  </a:lnTo>
                  <a:lnTo>
                    <a:pt x="2047" y="358"/>
                  </a:lnTo>
                  <a:lnTo>
                    <a:pt x="2033" y="362"/>
                  </a:lnTo>
                  <a:lnTo>
                    <a:pt x="2019" y="366"/>
                  </a:lnTo>
                  <a:lnTo>
                    <a:pt x="2008" y="372"/>
                  </a:lnTo>
                  <a:lnTo>
                    <a:pt x="1992" y="374"/>
                  </a:lnTo>
                  <a:lnTo>
                    <a:pt x="1978" y="380"/>
                  </a:lnTo>
                  <a:lnTo>
                    <a:pt x="1963" y="381"/>
                  </a:lnTo>
                  <a:lnTo>
                    <a:pt x="1949" y="387"/>
                  </a:lnTo>
                  <a:lnTo>
                    <a:pt x="1934" y="391"/>
                  </a:lnTo>
                  <a:lnTo>
                    <a:pt x="1918" y="395"/>
                  </a:lnTo>
                  <a:lnTo>
                    <a:pt x="1900" y="397"/>
                  </a:lnTo>
                  <a:lnTo>
                    <a:pt x="1885" y="403"/>
                  </a:lnTo>
                  <a:lnTo>
                    <a:pt x="1867" y="407"/>
                  </a:lnTo>
                  <a:lnTo>
                    <a:pt x="1850" y="411"/>
                  </a:lnTo>
                  <a:lnTo>
                    <a:pt x="1832" y="415"/>
                  </a:lnTo>
                  <a:lnTo>
                    <a:pt x="1815" y="419"/>
                  </a:lnTo>
                  <a:lnTo>
                    <a:pt x="1795" y="422"/>
                  </a:lnTo>
                  <a:lnTo>
                    <a:pt x="1776" y="426"/>
                  </a:lnTo>
                  <a:lnTo>
                    <a:pt x="1758" y="430"/>
                  </a:lnTo>
                  <a:lnTo>
                    <a:pt x="1739" y="436"/>
                  </a:lnTo>
                  <a:lnTo>
                    <a:pt x="1717" y="438"/>
                  </a:lnTo>
                  <a:lnTo>
                    <a:pt x="1696" y="442"/>
                  </a:lnTo>
                  <a:lnTo>
                    <a:pt x="1676" y="444"/>
                  </a:lnTo>
                  <a:lnTo>
                    <a:pt x="1655" y="448"/>
                  </a:lnTo>
                  <a:lnTo>
                    <a:pt x="1633" y="452"/>
                  </a:lnTo>
                  <a:lnTo>
                    <a:pt x="1610" y="456"/>
                  </a:lnTo>
                  <a:lnTo>
                    <a:pt x="1588" y="459"/>
                  </a:lnTo>
                  <a:lnTo>
                    <a:pt x="1567" y="463"/>
                  </a:lnTo>
                  <a:lnTo>
                    <a:pt x="1542" y="465"/>
                  </a:lnTo>
                  <a:lnTo>
                    <a:pt x="1520" y="469"/>
                  </a:lnTo>
                  <a:lnTo>
                    <a:pt x="1495" y="471"/>
                  </a:lnTo>
                  <a:lnTo>
                    <a:pt x="1472" y="475"/>
                  </a:lnTo>
                  <a:lnTo>
                    <a:pt x="1446" y="477"/>
                  </a:lnTo>
                  <a:lnTo>
                    <a:pt x="1423" y="479"/>
                  </a:lnTo>
                  <a:lnTo>
                    <a:pt x="1399" y="481"/>
                  </a:lnTo>
                  <a:lnTo>
                    <a:pt x="1374" y="485"/>
                  </a:lnTo>
                  <a:lnTo>
                    <a:pt x="1347" y="485"/>
                  </a:lnTo>
                  <a:lnTo>
                    <a:pt x="1321" y="487"/>
                  </a:lnTo>
                  <a:lnTo>
                    <a:pt x="1294" y="487"/>
                  </a:lnTo>
                  <a:lnTo>
                    <a:pt x="1269" y="489"/>
                  </a:lnTo>
                  <a:lnTo>
                    <a:pt x="1240" y="491"/>
                  </a:lnTo>
                  <a:lnTo>
                    <a:pt x="1214" y="491"/>
                  </a:lnTo>
                  <a:lnTo>
                    <a:pt x="1187" y="493"/>
                  </a:lnTo>
                  <a:lnTo>
                    <a:pt x="1160" y="495"/>
                  </a:lnTo>
                  <a:lnTo>
                    <a:pt x="1130" y="495"/>
                  </a:lnTo>
                  <a:lnTo>
                    <a:pt x="1101" y="495"/>
                  </a:lnTo>
                  <a:lnTo>
                    <a:pt x="1072" y="495"/>
                  </a:lnTo>
                  <a:lnTo>
                    <a:pt x="1045" y="495"/>
                  </a:lnTo>
                  <a:lnTo>
                    <a:pt x="1015" y="493"/>
                  </a:lnTo>
                  <a:lnTo>
                    <a:pt x="986" y="493"/>
                  </a:lnTo>
                  <a:lnTo>
                    <a:pt x="955" y="493"/>
                  </a:lnTo>
                  <a:lnTo>
                    <a:pt x="926" y="493"/>
                  </a:lnTo>
                  <a:lnTo>
                    <a:pt x="898" y="491"/>
                  </a:lnTo>
                  <a:lnTo>
                    <a:pt x="871" y="489"/>
                  </a:lnTo>
                  <a:lnTo>
                    <a:pt x="846" y="487"/>
                  </a:lnTo>
                  <a:lnTo>
                    <a:pt x="820" y="487"/>
                  </a:lnTo>
                  <a:lnTo>
                    <a:pt x="795" y="485"/>
                  </a:lnTo>
                  <a:lnTo>
                    <a:pt x="772" y="485"/>
                  </a:lnTo>
                  <a:lnTo>
                    <a:pt x="746" y="483"/>
                  </a:lnTo>
                  <a:lnTo>
                    <a:pt x="725" y="481"/>
                  </a:lnTo>
                  <a:lnTo>
                    <a:pt x="700" y="479"/>
                  </a:lnTo>
                  <a:lnTo>
                    <a:pt x="678" y="479"/>
                  </a:lnTo>
                  <a:lnTo>
                    <a:pt x="655" y="477"/>
                  </a:lnTo>
                  <a:lnTo>
                    <a:pt x="633" y="475"/>
                  </a:lnTo>
                  <a:lnTo>
                    <a:pt x="612" y="473"/>
                  </a:lnTo>
                  <a:lnTo>
                    <a:pt x="590" y="471"/>
                  </a:lnTo>
                  <a:lnTo>
                    <a:pt x="571" y="469"/>
                  </a:lnTo>
                  <a:lnTo>
                    <a:pt x="551" y="469"/>
                  </a:lnTo>
                  <a:lnTo>
                    <a:pt x="532" y="465"/>
                  </a:lnTo>
                  <a:lnTo>
                    <a:pt x="512" y="463"/>
                  </a:lnTo>
                  <a:lnTo>
                    <a:pt x="495" y="461"/>
                  </a:lnTo>
                  <a:lnTo>
                    <a:pt x="475" y="461"/>
                  </a:lnTo>
                  <a:lnTo>
                    <a:pt x="458" y="457"/>
                  </a:lnTo>
                  <a:lnTo>
                    <a:pt x="440" y="456"/>
                  </a:lnTo>
                  <a:lnTo>
                    <a:pt x="423" y="454"/>
                  </a:lnTo>
                  <a:lnTo>
                    <a:pt x="407" y="454"/>
                  </a:lnTo>
                  <a:lnTo>
                    <a:pt x="390" y="450"/>
                  </a:lnTo>
                  <a:lnTo>
                    <a:pt x="374" y="448"/>
                  </a:lnTo>
                  <a:lnTo>
                    <a:pt x="358" y="446"/>
                  </a:lnTo>
                  <a:lnTo>
                    <a:pt x="345" y="444"/>
                  </a:lnTo>
                  <a:lnTo>
                    <a:pt x="329" y="442"/>
                  </a:lnTo>
                  <a:lnTo>
                    <a:pt x="315" y="440"/>
                  </a:lnTo>
                  <a:lnTo>
                    <a:pt x="300" y="438"/>
                  </a:lnTo>
                  <a:lnTo>
                    <a:pt x="288" y="436"/>
                  </a:lnTo>
                  <a:lnTo>
                    <a:pt x="273" y="434"/>
                  </a:lnTo>
                  <a:lnTo>
                    <a:pt x="261" y="432"/>
                  </a:lnTo>
                  <a:lnTo>
                    <a:pt x="247" y="430"/>
                  </a:lnTo>
                  <a:lnTo>
                    <a:pt x="236" y="428"/>
                  </a:lnTo>
                  <a:lnTo>
                    <a:pt x="222" y="426"/>
                  </a:lnTo>
                  <a:lnTo>
                    <a:pt x="210" y="424"/>
                  </a:lnTo>
                  <a:lnTo>
                    <a:pt x="200" y="422"/>
                  </a:lnTo>
                  <a:lnTo>
                    <a:pt x="189" y="420"/>
                  </a:lnTo>
                  <a:lnTo>
                    <a:pt x="177" y="417"/>
                  </a:lnTo>
                  <a:lnTo>
                    <a:pt x="167" y="415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8" y="409"/>
                  </a:lnTo>
                  <a:lnTo>
                    <a:pt x="128" y="407"/>
                  </a:lnTo>
                  <a:lnTo>
                    <a:pt x="121" y="405"/>
                  </a:lnTo>
                  <a:lnTo>
                    <a:pt x="113" y="403"/>
                  </a:lnTo>
                  <a:lnTo>
                    <a:pt x="105" y="401"/>
                  </a:lnTo>
                  <a:lnTo>
                    <a:pt x="95" y="399"/>
                  </a:lnTo>
                  <a:lnTo>
                    <a:pt x="87" y="397"/>
                  </a:lnTo>
                  <a:lnTo>
                    <a:pt x="82" y="395"/>
                  </a:lnTo>
                  <a:lnTo>
                    <a:pt x="74" y="393"/>
                  </a:lnTo>
                  <a:lnTo>
                    <a:pt x="66" y="391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48" y="385"/>
                  </a:lnTo>
                  <a:lnTo>
                    <a:pt x="43" y="385"/>
                  </a:lnTo>
                  <a:lnTo>
                    <a:pt x="39" y="383"/>
                  </a:lnTo>
                  <a:lnTo>
                    <a:pt x="33" y="381"/>
                  </a:lnTo>
                  <a:lnTo>
                    <a:pt x="23" y="380"/>
                  </a:lnTo>
                  <a:lnTo>
                    <a:pt x="15" y="376"/>
                  </a:lnTo>
                  <a:lnTo>
                    <a:pt x="15" y="376"/>
                  </a:lnTo>
                  <a:close/>
                </a:path>
              </a:pathLst>
            </a:custGeom>
            <a:solidFill>
              <a:srgbClr val="CA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 descr="itNU/Is+1ImLozt/uN/6CbSyEfb5m0CgEiruCPN+DWk=-~CLmyG+IWZcHTWCiGuZnN4A=="/>
            <p:cNvSpPr>
              <a:spLocks/>
            </p:cNvSpPr>
            <p:nvPr/>
          </p:nvSpPr>
          <p:spPr bwMode="auto">
            <a:xfrm>
              <a:off x="6062663" y="2493963"/>
              <a:ext cx="1706563" cy="449263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96" y="14"/>
                </a:cxn>
                <a:cxn ang="0">
                  <a:pos x="172" y="8"/>
                </a:cxn>
                <a:cxn ang="0">
                  <a:pos x="248" y="4"/>
                </a:cxn>
                <a:cxn ang="0">
                  <a:pos x="328" y="0"/>
                </a:cxn>
                <a:cxn ang="0">
                  <a:pos x="410" y="0"/>
                </a:cxn>
                <a:cxn ang="0">
                  <a:pos x="496" y="2"/>
                </a:cxn>
                <a:cxn ang="0">
                  <a:pos x="581" y="4"/>
                </a:cxn>
                <a:cxn ang="0">
                  <a:pos x="669" y="12"/>
                </a:cxn>
                <a:cxn ang="0">
                  <a:pos x="759" y="22"/>
                </a:cxn>
                <a:cxn ang="0">
                  <a:pos x="850" y="35"/>
                </a:cxn>
                <a:cxn ang="0">
                  <a:pos x="944" y="53"/>
                </a:cxn>
                <a:cxn ang="0">
                  <a:pos x="1038" y="74"/>
                </a:cxn>
                <a:cxn ang="0">
                  <a:pos x="1075" y="102"/>
                </a:cxn>
                <a:cxn ang="0">
                  <a:pos x="1075" y="133"/>
                </a:cxn>
                <a:cxn ang="0">
                  <a:pos x="1075" y="162"/>
                </a:cxn>
                <a:cxn ang="0">
                  <a:pos x="1063" y="183"/>
                </a:cxn>
                <a:cxn ang="0">
                  <a:pos x="1032" y="191"/>
                </a:cxn>
                <a:cxn ang="0">
                  <a:pos x="995" y="201"/>
                </a:cxn>
                <a:cxn ang="0">
                  <a:pos x="950" y="213"/>
                </a:cxn>
                <a:cxn ang="0">
                  <a:pos x="897" y="224"/>
                </a:cxn>
                <a:cxn ang="0">
                  <a:pos x="839" y="236"/>
                </a:cxn>
                <a:cxn ang="0">
                  <a:pos x="776" y="248"/>
                </a:cxn>
                <a:cxn ang="0">
                  <a:pos x="704" y="257"/>
                </a:cxn>
                <a:cxn ang="0">
                  <a:pos x="626" y="265"/>
                </a:cxn>
                <a:cxn ang="0">
                  <a:pos x="544" y="273"/>
                </a:cxn>
                <a:cxn ang="0">
                  <a:pos x="457" y="279"/>
                </a:cxn>
                <a:cxn ang="0">
                  <a:pos x="361" y="283"/>
                </a:cxn>
                <a:cxn ang="0">
                  <a:pos x="264" y="281"/>
                </a:cxn>
                <a:cxn ang="0">
                  <a:pos x="199" y="279"/>
                </a:cxn>
                <a:cxn ang="0">
                  <a:pos x="162" y="279"/>
                </a:cxn>
                <a:cxn ang="0">
                  <a:pos x="125" y="277"/>
                </a:cxn>
                <a:cxn ang="0">
                  <a:pos x="92" y="275"/>
                </a:cxn>
                <a:cxn ang="0">
                  <a:pos x="57" y="273"/>
                </a:cxn>
                <a:cxn ang="0">
                  <a:pos x="24" y="271"/>
                </a:cxn>
                <a:cxn ang="0">
                  <a:pos x="0" y="265"/>
                </a:cxn>
                <a:cxn ang="0">
                  <a:pos x="24" y="261"/>
                </a:cxn>
                <a:cxn ang="0">
                  <a:pos x="53" y="259"/>
                </a:cxn>
                <a:cxn ang="0">
                  <a:pos x="92" y="257"/>
                </a:cxn>
                <a:cxn ang="0">
                  <a:pos x="131" y="254"/>
                </a:cxn>
                <a:cxn ang="0">
                  <a:pos x="176" y="250"/>
                </a:cxn>
                <a:cxn ang="0">
                  <a:pos x="219" y="244"/>
                </a:cxn>
                <a:cxn ang="0">
                  <a:pos x="262" y="234"/>
                </a:cxn>
                <a:cxn ang="0">
                  <a:pos x="301" y="222"/>
                </a:cxn>
                <a:cxn ang="0">
                  <a:pos x="336" y="211"/>
                </a:cxn>
                <a:cxn ang="0">
                  <a:pos x="365" y="193"/>
                </a:cxn>
                <a:cxn ang="0">
                  <a:pos x="394" y="158"/>
                </a:cxn>
                <a:cxn ang="0">
                  <a:pos x="388" y="117"/>
                </a:cxn>
                <a:cxn ang="0">
                  <a:pos x="355" y="92"/>
                </a:cxn>
                <a:cxn ang="0">
                  <a:pos x="318" y="76"/>
                </a:cxn>
                <a:cxn ang="0">
                  <a:pos x="289" y="68"/>
                </a:cxn>
                <a:cxn ang="0">
                  <a:pos x="256" y="61"/>
                </a:cxn>
                <a:cxn ang="0">
                  <a:pos x="219" y="53"/>
                </a:cxn>
                <a:cxn ang="0">
                  <a:pos x="180" y="49"/>
                </a:cxn>
                <a:cxn ang="0">
                  <a:pos x="139" y="47"/>
                </a:cxn>
                <a:cxn ang="0">
                  <a:pos x="96" y="43"/>
                </a:cxn>
                <a:cxn ang="0">
                  <a:pos x="55" y="41"/>
                </a:cxn>
                <a:cxn ang="0">
                  <a:pos x="12" y="39"/>
                </a:cxn>
              </a:cxnLst>
              <a:rect l="0" t="0" r="r" b="b"/>
              <a:pathLst>
                <a:path w="1075" h="283">
                  <a:moveTo>
                    <a:pt x="0" y="39"/>
                  </a:moveTo>
                  <a:lnTo>
                    <a:pt x="0" y="33"/>
                  </a:lnTo>
                  <a:lnTo>
                    <a:pt x="0" y="27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41" y="20"/>
                  </a:lnTo>
                  <a:lnTo>
                    <a:pt x="55" y="20"/>
                  </a:lnTo>
                  <a:lnTo>
                    <a:pt x="69" y="18"/>
                  </a:lnTo>
                  <a:lnTo>
                    <a:pt x="82" y="16"/>
                  </a:lnTo>
                  <a:lnTo>
                    <a:pt x="96" y="14"/>
                  </a:lnTo>
                  <a:lnTo>
                    <a:pt x="112" y="14"/>
                  </a:lnTo>
                  <a:lnTo>
                    <a:pt x="127" y="12"/>
                  </a:lnTo>
                  <a:lnTo>
                    <a:pt x="141" y="10"/>
                  </a:lnTo>
                  <a:lnTo>
                    <a:pt x="156" y="8"/>
                  </a:lnTo>
                  <a:lnTo>
                    <a:pt x="172" y="8"/>
                  </a:lnTo>
                  <a:lnTo>
                    <a:pt x="186" y="6"/>
                  </a:lnTo>
                  <a:lnTo>
                    <a:pt x="201" y="6"/>
                  </a:lnTo>
                  <a:lnTo>
                    <a:pt x="217" y="4"/>
                  </a:lnTo>
                  <a:lnTo>
                    <a:pt x="232" y="4"/>
                  </a:lnTo>
                  <a:lnTo>
                    <a:pt x="248" y="4"/>
                  </a:lnTo>
                  <a:lnTo>
                    <a:pt x="264" y="2"/>
                  </a:lnTo>
                  <a:lnTo>
                    <a:pt x="279" y="2"/>
                  </a:lnTo>
                  <a:lnTo>
                    <a:pt x="295" y="2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92" y="0"/>
                  </a:lnTo>
                  <a:lnTo>
                    <a:pt x="410" y="0"/>
                  </a:lnTo>
                  <a:lnTo>
                    <a:pt x="427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8" y="2"/>
                  </a:lnTo>
                  <a:lnTo>
                    <a:pt x="496" y="2"/>
                  </a:lnTo>
                  <a:lnTo>
                    <a:pt x="513" y="2"/>
                  </a:lnTo>
                  <a:lnTo>
                    <a:pt x="531" y="2"/>
                  </a:lnTo>
                  <a:lnTo>
                    <a:pt x="548" y="4"/>
                  </a:lnTo>
                  <a:lnTo>
                    <a:pt x="564" y="4"/>
                  </a:lnTo>
                  <a:lnTo>
                    <a:pt x="581" y="4"/>
                  </a:lnTo>
                  <a:lnTo>
                    <a:pt x="599" y="6"/>
                  </a:lnTo>
                  <a:lnTo>
                    <a:pt x="616" y="6"/>
                  </a:lnTo>
                  <a:lnTo>
                    <a:pt x="634" y="8"/>
                  </a:lnTo>
                  <a:lnTo>
                    <a:pt x="652" y="10"/>
                  </a:lnTo>
                  <a:lnTo>
                    <a:pt x="669" y="12"/>
                  </a:lnTo>
                  <a:lnTo>
                    <a:pt x="687" y="12"/>
                  </a:lnTo>
                  <a:lnTo>
                    <a:pt x="706" y="16"/>
                  </a:lnTo>
                  <a:lnTo>
                    <a:pt x="724" y="18"/>
                  </a:lnTo>
                  <a:lnTo>
                    <a:pt x="741" y="20"/>
                  </a:lnTo>
                  <a:lnTo>
                    <a:pt x="759" y="22"/>
                  </a:lnTo>
                  <a:lnTo>
                    <a:pt x="778" y="26"/>
                  </a:lnTo>
                  <a:lnTo>
                    <a:pt x="796" y="27"/>
                  </a:lnTo>
                  <a:lnTo>
                    <a:pt x="815" y="29"/>
                  </a:lnTo>
                  <a:lnTo>
                    <a:pt x="833" y="33"/>
                  </a:lnTo>
                  <a:lnTo>
                    <a:pt x="850" y="35"/>
                  </a:lnTo>
                  <a:lnTo>
                    <a:pt x="870" y="39"/>
                  </a:lnTo>
                  <a:lnTo>
                    <a:pt x="887" y="41"/>
                  </a:lnTo>
                  <a:lnTo>
                    <a:pt x="907" y="45"/>
                  </a:lnTo>
                  <a:lnTo>
                    <a:pt x="924" y="49"/>
                  </a:lnTo>
                  <a:lnTo>
                    <a:pt x="944" y="53"/>
                  </a:lnTo>
                  <a:lnTo>
                    <a:pt x="962" y="57"/>
                  </a:lnTo>
                  <a:lnTo>
                    <a:pt x="981" y="61"/>
                  </a:lnTo>
                  <a:lnTo>
                    <a:pt x="999" y="66"/>
                  </a:lnTo>
                  <a:lnTo>
                    <a:pt x="1018" y="70"/>
                  </a:lnTo>
                  <a:lnTo>
                    <a:pt x="1038" y="74"/>
                  </a:lnTo>
                  <a:lnTo>
                    <a:pt x="1055" y="80"/>
                  </a:lnTo>
                  <a:lnTo>
                    <a:pt x="1075" y="86"/>
                  </a:lnTo>
                  <a:lnTo>
                    <a:pt x="1075" y="92"/>
                  </a:lnTo>
                  <a:lnTo>
                    <a:pt x="1075" y="96"/>
                  </a:lnTo>
                  <a:lnTo>
                    <a:pt x="1075" y="102"/>
                  </a:lnTo>
                  <a:lnTo>
                    <a:pt x="1075" y="109"/>
                  </a:lnTo>
                  <a:lnTo>
                    <a:pt x="1075" y="115"/>
                  </a:lnTo>
                  <a:lnTo>
                    <a:pt x="1075" y="121"/>
                  </a:lnTo>
                  <a:lnTo>
                    <a:pt x="1075" y="127"/>
                  </a:lnTo>
                  <a:lnTo>
                    <a:pt x="1075" y="133"/>
                  </a:lnTo>
                  <a:lnTo>
                    <a:pt x="1075" y="139"/>
                  </a:lnTo>
                  <a:lnTo>
                    <a:pt x="1075" y="144"/>
                  </a:lnTo>
                  <a:lnTo>
                    <a:pt x="1075" y="150"/>
                  </a:lnTo>
                  <a:lnTo>
                    <a:pt x="1075" y="156"/>
                  </a:lnTo>
                  <a:lnTo>
                    <a:pt x="1075" y="162"/>
                  </a:lnTo>
                  <a:lnTo>
                    <a:pt x="1075" y="168"/>
                  </a:lnTo>
                  <a:lnTo>
                    <a:pt x="1075" y="174"/>
                  </a:lnTo>
                  <a:lnTo>
                    <a:pt x="1075" y="181"/>
                  </a:lnTo>
                  <a:lnTo>
                    <a:pt x="1069" y="181"/>
                  </a:lnTo>
                  <a:lnTo>
                    <a:pt x="1063" y="183"/>
                  </a:lnTo>
                  <a:lnTo>
                    <a:pt x="1057" y="183"/>
                  </a:lnTo>
                  <a:lnTo>
                    <a:pt x="1051" y="185"/>
                  </a:lnTo>
                  <a:lnTo>
                    <a:pt x="1043" y="187"/>
                  </a:lnTo>
                  <a:lnTo>
                    <a:pt x="1039" y="189"/>
                  </a:lnTo>
                  <a:lnTo>
                    <a:pt x="1032" y="191"/>
                  </a:lnTo>
                  <a:lnTo>
                    <a:pt x="1026" y="193"/>
                  </a:lnTo>
                  <a:lnTo>
                    <a:pt x="1018" y="195"/>
                  </a:lnTo>
                  <a:lnTo>
                    <a:pt x="1010" y="197"/>
                  </a:lnTo>
                  <a:lnTo>
                    <a:pt x="1000" y="199"/>
                  </a:lnTo>
                  <a:lnTo>
                    <a:pt x="995" y="201"/>
                  </a:lnTo>
                  <a:lnTo>
                    <a:pt x="985" y="203"/>
                  </a:lnTo>
                  <a:lnTo>
                    <a:pt x="977" y="205"/>
                  </a:lnTo>
                  <a:lnTo>
                    <a:pt x="967" y="209"/>
                  </a:lnTo>
                  <a:lnTo>
                    <a:pt x="960" y="211"/>
                  </a:lnTo>
                  <a:lnTo>
                    <a:pt x="950" y="213"/>
                  </a:lnTo>
                  <a:lnTo>
                    <a:pt x="938" y="215"/>
                  </a:lnTo>
                  <a:lnTo>
                    <a:pt x="928" y="217"/>
                  </a:lnTo>
                  <a:lnTo>
                    <a:pt x="919" y="220"/>
                  </a:lnTo>
                  <a:lnTo>
                    <a:pt x="909" y="220"/>
                  </a:lnTo>
                  <a:lnTo>
                    <a:pt x="897" y="224"/>
                  </a:lnTo>
                  <a:lnTo>
                    <a:pt x="885" y="226"/>
                  </a:lnTo>
                  <a:lnTo>
                    <a:pt x="876" y="228"/>
                  </a:lnTo>
                  <a:lnTo>
                    <a:pt x="864" y="230"/>
                  </a:lnTo>
                  <a:lnTo>
                    <a:pt x="852" y="234"/>
                  </a:lnTo>
                  <a:lnTo>
                    <a:pt x="839" y="236"/>
                  </a:lnTo>
                  <a:lnTo>
                    <a:pt x="827" y="238"/>
                  </a:lnTo>
                  <a:lnTo>
                    <a:pt x="813" y="240"/>
                  </a:lnTo>
                  <a:lnTo>
                    <a:pt x="802" y="244"/>
                  </a:lnTo>
                  <a:lnTo>
                    <a:pt x="788" y="246"/>
                  </a:lnTo>
                  <a:lnTo>
                    <a:pt x="776" y="248"/>
                  </a:lnTo>
                  <a:lnTo>
                    <a:pt x="761" y="250"/>
                  </a:lnTo>
                  <a:lnTo>
                    <a:pt x="747" y="252"/>
                  </a:lnTo>
                  <a:lnTo>
                    <a:pt x="733" y="254"/>
                  </a:lnTo>
                  <a:lnTo>
                    <a:pt x="718" y="256"/>
                  </a:lnTo>
                  <a:lnTo>
                    <a:pt x="704" y="257"/>
                  </a:lnTo>
                  <a:lnTo>
                    <a:pt x="689" y="259"/>
                  </a:lnTo>
                  <a:lnTo>
                    <a:pt x="673" y="261"/>
                  </a:lnTo>
                  <a:lnTo>
                    <a:pt x="659" y="263"/>
                  </a:lnTo>
                  <a:lnTo>
                    <a:pt x="642" y="265"/>
                  </a:lnTo>
                  <a:lnTo>
                    <a:pt x="626" y="265"/>
                  </a:lnTo>
                  <a:lnTo>
                    <a:pt x="611" y="267"/>
                  </a:lnTo>
                  <a:lnTo>
                    <a:pt x="593" y="269"/>
                  </a:lnTo>
                  <a:lnTo>
                    <a:pt x="577" y="269"/>
                  </a:lnTo>
                  <a:lnTo>
                    <a:pt x="560" y="271"/>
                  </a:lnTo>
                  <a:lnTo>
                    <a:pt x="544" y="273"/>
                  </a:lnTo>
                  <a:lnTo>
                    <a:pt x="527" y="275"/>
                  </a:lnTo>
                  <a:lnTo>
                    <a:pt x="509" y="275"/>
                  </a:lnTo>
                  <a:lnTo>
                    <a:pt x="492" y="277"/>
                  </a:lnTo>
                  <a:lnTo>
                    <a:pt x="472" y="277"/>
                  </a:lnTo>
                  <a:lnTo>
                    <a:pt x="457" y="279"/>
                  </a:lnTo>
                  <a:lnTo>
                    <a:pt x="437" y="279"/>
                  </a:lnTo>
                  <a:lnTo>
                    <a:pt x="420" y="281"/>
                  </a:lnTo>
                  <a:lnTo>
                    <a:pt x="400" y="281"/>
                  </a:lnTo>
                  <a:lnTo>
                    <a:pt x="383" y="283"/>
                  </a:lnTo>
                  <a:lnTo>
                    <a:pt x="361" y="283"/>
                  </a:lnTo>
                  <a:lnTo>
                    <a:pt x="344" y="28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283" y="281"/>
                  </a:lnTo>
                  <a:lnTo>
                    <a:pt x="264" y="281"/>
                  </a:lnTo>
                  <a:lnTo>
                    <a:pt x="244" y="281"/>
                  </a:lnTo>
                  <a:lnTo>
                    <a:pt x="223" y="281"/>
                  </a:lnTo>
                  <a:lnTo>
                    <a:pt x="215" y="281"/>
                  </a:lnTo>
                  <a:lnTo>
                    <a:pt x="207" y="281"/>
                  </a:lnTo>
                  <a:lnTo>
                    <a:pt x="199" y="279"/>
                  </a:lnTo>
                  <a:lnTo>
                    <a:pt x="191" y="279"/>
                  </a:lnTo>
                  <a:lnTo>
                    <a:pt x="184" y="279"/>
                  </a:lnTo>
                  <a:lnTo>
                    <a:pt x="176" y="279"/>
                  </a:lnTo>
                  <a:lnTo>
                    <a:pt x="170" y="279"/>
                  </a:lnTo>
                  <a:lnTo>
                    <a:pt x="162" y="279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39" y="277"/>
                  </a:lnTo>
                  <a:lnTo>
                    <a:pt x="133" y="277"/>
                  </a:lnTo>
                  <a:lnTo>
                    <a:pt x="125" y="277"/>
                  </a:lnTo>
                  <a:lnTo>
                    <a:pt x="119" y="277"/>
                  </a:lnTo>
                  <a:lnTo>
                    <a:pt x="112" y="277"/>
                  </a:lnTo>
                  <a:lnTo>
                    <a:pt x="106" y="277"/>
                  </a:lnTo>
                  <a:lnTo>
                    <a:pt x="98" y="275"/>
                  </a:lnTo>
                  <a:lnTo>
                    <a:pt x="92" y="275"/>
                  </a:lnTo>
                  <a:lnTo>
                    <a:pt x="84" y="275"/>
                  </a:lnTo>
                  <a:lnTo>
                    <a:pt x="76" y="275"/>
                  </a:lnTo>
                  <a:lnTo>
                    <a:pt x="71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73"/>
                  </a:lnTo>
                  <a:lnTo>
                    <a:pt x="43" y="271"/>
                  </a:lnTo>
                  <a:lnTo>
                    <a:pt x="37" y="271"/>
                  </a:lnTo>
                  <a:lnTo>
                    <a:pt x="30" y="271"/>
                  </a:lnTo>
                  <a:lnTo>
                    <a:pt x="24" y="271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6" y="261"/>
                  </a:lnTo>
                  <a:lnTo>
                    <a:pt x="14" y="261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61"/>
                  </a:lnTo>
                  <a:lnTo>
                    <a:pt x="36" y="261"/>
                  </a:lnTo>
                  <a:lnTo>
                    <a:pt x="41" y="259"/>
                  </a:lnTo>
                  <a:lnTo>
                    <a:pt x="47" y="259"/>
                  </a:lnTo>
                  <a:lnTo>
                    <a:pt x="53" y="259"/>
                  </a:lnTo>
                  <a:lnTo>
                    <a:pt x="61" y="259"/>
                  </a:lnTo>
                  <a:lnTo>
                    <a:pt x="67" y="257"/>
                  </a:lnTo>
                  <a:lnTo>
                    <a:pt x="75" y="257"/>
                  </a:lnTo>
                  <a:lnTo>
                    <a:pt x="82" y="257"/>
                  </a:lnTo>
                  <a:lnTo>
                    <a:pt x="92" y="257"/>
                  </a:lnTo>
                  <a:lnTo>
                    <a:pt x="98" y="257"/>
                  </a:lnTo>
                  <a:lnTo>
                    <a:pt x="106" y="256"/>
                  </a:lnTo>
                  <a:lnTo>
                    <a:pt x="113" y="256"/>
                  </a:lnTo>
                  <a:lnTo>
                    <a:pt x="123" y="254"/>
                  </a:lnTo>
                  <a:lnTo>
                    <a:pt x="131" y="254"/>
                  </a:lnTo>
                  <a:lnTo>
                    <a:pt x="139" y="252"/>
                  </a:lnTo>
                  <a:lnTo>
                    <a:pt x="149" y="252"/>
                  </a:lnTo>
                  <a:lnTo>
                    <a:pt x="158" y="252"/>
                  </a:lnTo>
                  <a:lnTo>
                    <a:pt x="166" y="250"/>
                  </a:lnTo>
                  <a:lnTo>
                    <a:pt x="176" y="250"/>
                  </a:lnTo>
                  <a:lnTo>
                    <a:pt x="184" y="248"/>
                  </a:lnTo>
                  <a:lnTo>
                    <a:pt x="191" y="248"/>
                  </a:lnTo>
                  <a:lnTo>
                    <a:pt x="201" y="246"/>
                  </a:lnTo>
                  <a:lnTo>
                    <a:pt x="211" y="244"/>
                  </a:lnTo>
                  <a:lnTo>
                    <a:pt x="219" y="244"/>
                  </a:lnTo>
                  <a:lnTo>
                    <a:pt x="229" y="242"/>
                  </a:lnTo>
                  <a:lnTo>
                    <a:pt x="236" y="240"/>
                  </a:lnTo>
                  <a:lnTo>
                    <a:pt x="244" y="238"/>
                  </a:lnTo>
                  <a:lnTo>
                    <a:pt x="254" y="236"/>
                  </a:lnTo>
                  <a:lnTo>
                    <a:pt x="262" y="234"/>
                  </a:lnTo>
                  <a:lnTo>
                    <a:pt x="269" y="232"/>
                  </a:lnTo>
                  <a:lnTo>
                    <a:pt x="277" y="230"/>
                  </a:lnTo>
                  <a:lnTo>
                    <a:pt x="285" y="228"/>
                  </a:lnTo>
                  <a:lnTo>
                    <a:pt x="295" y="226"/>
                  </a:lnTo>
                  <a:lnTo>
                    <a:pt x="301" y="222"/>
                  </a:lnTo>
                  <a:lnTo>
                    <a:pt x="308" y="220"/>
                  </a:lnTo>
                  <a:lnTo>
                    <a:pt x="314" y="218"/>
                  </a:lnTo>
                  <a:lnTo>
                    <a:pt x="322" y="217"/>
                  </a:lnTo>
                  <a:lnTo>
                    <a:pt x="330" y="215"/>
                  </a:lnTo>
                  <a:lnTo>
                    <a:pt x="336" y="211"/>
                  </a:lnTo>
                  <a:lnTo>
                    <a:pt x="344" y="209"/>
                  </a:lnTo>
                  <a:lnTo>
                    <a:pt x="349" y="205"/>
                  </a:lnTo>
                  <a:lnTo>
                    <a:pt x="353" y="201"/>
                  </a:lnTo>
                  <a:lnTo>
                    <a:pt x="359" y="197"/>
                  </a:lnTo>
                  <a:lnTo>
                    <a:pt x="365" y="193"/>
                  </a:lnTo>
                  <a:lnTo>
                    <a:pt x="371" y="191"/>
                  </a:lnTo>
                  <a:lnTo>
                    <a:pt x="379" y="183"/>
                  </a:lnTo>
                  <a:lnTo>
                    <a:pt x="386" y="176"/>
                  </a:lnTo>
                  <a:lnTo>
                    <a:pt x="390" y="168"/>
                  </a:lnTo>
                  <a:lnTo>
                    <a:pt x="394" y="158"/>
                  </a:lnTo>
                  <a:lnTo>
                    <a:pt x="396" y="148"/>
                  </a:lnTo>
                  <a:lnTo>
                    <a:pt x="398" y="139"/>
                  </a:lnTo>
                  <a:lnTo>
                    <a:pt x="394" y="131"/>
                  </a:lnTo>
                  <a:lnTo>
                    <a:pt x="392" y="125"/>
                  </a:lnTo>
                  <a:lnTo>
                    <a:pt x="388" y="117"/>
                  </a:lnTo>
                  <a:lnTo>
                    <a:pt x="383" y="111"/>
                  </a:lnTo>
                  <a:lnTo>
                    <a:pt x="377" y="105"/>
                  </a:lnTo>
                  <a:lnTo>
                    <a:pt x="371" y="100"/>
                  </a:lnTo>
                  <a:lnTo>
                    <a:pt x="363" y="96"/>
                  </a:lnTo>
                  <a:lnTo>
                    <a:pt x="355" y="92"/>
                  </a:lnTo>
                  <a:lnTo>
                    <a:pt x="345" y="86"/>
                  </a:lnTo>
                  <a:lnTo>
                    <a:pt x="336" y="82"/>
                  </a:lnTo>
                  <a:lnTo>
                    <a:pt x="330" y="80"/>
                  </a:lnTo>
                  <a:lnTo>
                    <a:pt x="324" y="78"/>
                  </a:lnTo>
                  <a:lnTo>
                    <a:pt x="318" y="76"/>
                  </a:lnTo>
                  <a:lnTo>
                    <a:pt x="314" y="74"/>
                  </a:lnTo>
                  <a:lnTo>
                    <a:pt x="306" y="72"/>
                  </a:lnTo>
                  <a:lnTo>
                    <a:pt x="301" y="70"/>
                  </a:lnTo>
                  <a:lnTo>
                    <a:pt x="295" y="68"/>
                  </a:lnTo>
                  <a:lnTo>
                    <a:pt x="289" y="68"/>
                  </a:lnTo>
                  <a:lnTo>
                    <a:pt x="283" y="66"/>
                  </a:lnTo>
                  <a:lnTo>
                    <a:pt x="275" y="65"/>
                  </a:lnTo>
                  <a:lnTo>
                    <a:pt x="269" y="63"/>
                  </a:lnTo>
                  <a:lnTo>
                    <a:pt x="264" y="63"/>
                  </a:lnTo>
                  <a:lnTo>
                    <a:pt x="256" y="61"/>
                  </a:lnTo>
                  <a:lnTo>
                    <a:pt x="248" y="59"/>
                  </a:lnTo>
                  <a:lnTo>
                    <a:pt x="240" y="57"/>
                  </a:lnTo>
                  <a:lnTo>
                    <a:pt x="234" y="57"/>
                  </a:lnTo>
                  <a:lnTo>
                    <a:pt x="227" y="55"/>
                  </a:lnTo>
                  <a:lnTo>
                    <a:pt x="219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195" y="51"/>
                  </a:lnTo>
                  <a:lnTo>
                    <a:pt x="188" y="49"/>
                  </a:lnTo>
                  <a:lnTo>
                    <a:pt x="180" y="49"/>
                  </a:lnTo>
                  <a:lnTo>
                    <a:pt x="172" y="49"/>
                  </a:lnTo>
                  <a:lnTo>
                    <a:pt x="164" y="49"/>
                  </a:lnTo>
                  <a:lnTo>
                    <a:pt x="156" y="47"/>
                  </a:lnTo>
                  <a:lnTo>
                    <a:pt x="147" y="47"/>
                  </a:lnTo>
                  <a:lnTo>
                    <a:pt x="139" y="47"/>
                  </a:lnTo>
                  <a:lnTo>
                    <a:pt x="131" y="45"/>
                  </a:lnTo>
                  <a:lnTo>
                    <a:pt x="123" y="43"/>
                  </a:lnTo>
                  <a:lnTo>
                    <a:pt x="113" y="43"/>
                  </a:lnTo>
                  <a:lnTo>
                    <a:pt x="106" y="43"/>
                  </a:lnTo>
                  <a:lnTo>
                    <a:pt x="96" y="43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3" y="41"/>
                  </a:lnTo>
                  <a:lnTo>
                    <a:pt x="63" y="41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 descr="P/NhbGWgJygCqqa3BYvDxxAhxx4OLgphGk49FnspbQk=-~CZ9PuXO6QmWTOrpogyl3Yw=="/>
            <p:cNvSpPr>
              <a:spLocks/>
            </p:cNvSpPr>
            <p:nvPr/>
          </p:nvSpPr>
          <p:spPr bwMode="auto">
            <a:xfrm>
              <a:off x="5106988" y="2846388"/>
              <a:ext cx="587375" cy="319088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0" y="201"/>
                </a:cxn>
                <a:cxn ang="0">
                  <a:pos x="60" y="0"/>
                </a:cxn>
                <a:cxn ang="0">
                  <a:pos x="370" y="0"/>
                </a:cxn>
                <a:cxn ang="0">
                  <a:pos x="370" y="0"/>
                </a:cxn>
              </a:cxnLst>
              <a:rect l="0" t="0" r="r" b="b"/>
              <a:pathLst>
                <a:path w="370" h="201">
                  <a:moveTo>
                    <a:pt x="370" y="0"/>
                  </a:moveTo>
                  <a:lnTo>
                    <a:pt x="0" y="201"/>
                  </a:lnTo>
                  <a:lnTo>
                    <a:pt x="60" y="0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 descr="/seFzswfBVjJ42/Mzs5G4iuMJ7JeE64VJMYdR0gi5o0=-~vKltiAwkwSuuxowZM8JAgg=="/>
            <p:cNvSpPr>
              <a:spLocks/>
            </p:cNvSpPr>
            <p:nvPr/>
          </p:nvSpPr>
          <p:spPr bwMode="auto">
            <a:xfrm>
              <a:off x="4970463" y="3217863"/>
              <a:ext cx="2989263" cy="782638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291"/>
                </a:cxn>
                <a:cxn ang="0">
                  <a:pos x="0" y="261"/>
                </a:cxn>
                <a:cxn ang="0">
                  <a:pos x="0" y="232"/>
                </a:cxn>
                <a:cxn ang="0">
                  <a:pos x="0" y="203"/>
                </a:cxn>
                <a:cxn ang="0">
                  <a:pos x="0" y="170"/>
                </a:cxn>
                <a:cxn ang="0">
                  <a:pos x="0" y="139"/>
                </a:cxn>
                <a:cxn ang="0">
                  <a:pos x="0" y="92"/>
                </a:cxn>
                <a:cxn ang="0">
                  <a:pos x="0" y="53"/>
                </a:cxn>
                <a:cxn ang="0">
                  <a:pos x="4" y="29"/>
                </a:cxn>
                <a:cxn ang="0">
                  <a:pos x="45" y="41"/>
                </a:cxn>
                <a:cxn ang="0">
                  <a:pos x="74" y="47"/>
                </a:cxn>
                <a:cxn ang="0">
                  <a:pos x="106" y="53"/>
                </a:cxn>
                <a:cxn ang="0">
                  <a:pos x="143" y="59"/>
                </a:cxn>
                <a:cxn ang="0">
                  <a:pos x="185" y="63"/>
                </a:cxn>
                <a:cxn ang="0">
                  <a:pos x="230" y="63"/>
                </a:cxn>
                <a:cxn ang="0">
                  <a:pos x="281" y="61"/>
                </a:cxn>
                <a:cxn ang="0">
                  <a:pos x="336" y="57"/>
                </a:cxn>
                <a:cxn ang="0">
                  <a:pos x="396" y="47"/>
                </a:cxn>
                <a:cxn ang="0">
                  <a:pos x="458" y="33"/>
                </a:cxn>
                <a:cxn ang="0">
                  <a:pos x="527" y="16"/>
                </a:cxn>
                <a:cxn ang="0">
                  <a:pos x="573" y="14"/>
                </a:cxn>
                <a:cxn ang="0">
                  <a:pos x="603" y="28"/>
                </a:cxn>
                <a:cxn ang="0">
                  <a:pos x="638" y="43"/>
                </a:cxn>
                <a:cxn ang="0">
                  <a:pos x="675" y="57"/>
                </a:cxn>
                <a:cxn ang="0">
                  <a:pos x="720" y="68"/>
                </a:cxn>
                <a:cxn ang="0">
                  <a:pos x="768" y="78"/>
                </a:cxn>
                <a:cxn ang="0">
                  <a:pos x="823" y="84"/>
                </a:cxn>
                <a:cxn ang="0">
                  <a:pos x="881" y="88"/>
                </a:cxn>
                <a:cxn ang="0">
                  <a:pos x="948" y="86"/>
                </a:cxn>
                <a:cxn ang="0">
                  <a:pos x="1024" y="80"/>
                </a:cxn>
                <a:cxn ang="0">
                  <a:pos x="1104" y="66"/>
                </a:cxn>
                <a:cxn ang="0">
                  <a:pos x="1191" y="47"/>
                </a:cxn>
                <a:cxn ang="0">
                  <a:pos x="1291" y="18"/>
                </a:cxn>
                <a:cxn ang="0">
                  <a:pos x="1336" y="24"/>
                </a:cxn>
                <a:cxn ang="0">
                  <a:pos x="1369" y="33"/>
                </a:cxn>
                <a:cxn ang="0">
                  <a:pos x="1396" y="43"/>
                </a:cxn>
                <a:cxn ang="0">
                  <a:pos x="1427" y="51"/>
                </a:cxn>
                <a:cxn ang="0">
                  <a:pos x="1462" y="57"/>
                </a:cxn>
                <a:cxn ang="0">
                  <a:pos x="1499" y="59"/>
                </a:cxn>
                <a:cxn ang="0">
                  <a:pos x="1536" y="61"/>
                </a:cxn>
                <a:cxn ang="0">
                  <a:pos x="1573" y="57"/>
                </a:cxn>
                <a:cxn ang="0">
                  <a:pos x="1612" y="49"/>
                </a:cxn>
                <a:cxn ang="0">
                  <a:pos x="1650" y="35"/>
                </a:cxn>
                <a:cxn ang="0">
                  <a:pos x="1687" y="20"/>
                </a:cxn>
                <a:cxn ang="0">
                  <a:pos x="1883" y="252"/>
                </a:cxn>
                <a:cxn ang="0">
                  <a:pos x="1688" y="491"/>
                </a:cxn>
                <a:cxn ang="0">
                  <a:pos x="1622" y="485"/>
                </a:cxn>
                <a:cxn ang="0">
                  <a:pos x="1519" y="476"/>
                </a:cxn>
                <a:cxn ang="0">
                  <a:pos x="1380" y="464"/>
                </a:cxn>
                <a:cxn ang="0">
                  <a:pos x="1221" y="452"/>
                </a:cxn>
                <a:cxn ang="0">
                  <a:pos x="1041" y="437"/>
                </a:cxn>
                <a:cxn ang="0">
                  <a:pos x="854" y="421"/>
                </a:cxn>
                <a:cxn ang="0">
                  <a:pos x="667" y="406"/>
                </a:cxn>
                <a:cxn ang="0">
                  <a:pos x="488" y="390"/>
                </a:cxn>
                <a:cxn ang="0">
                  <a:pos x="322" y="376"/>
                </a:cxn>
                <a:cxn ang="0">
                  <a:pos x="180" y="365"/>
                </a:cxn>
                <a:cxn ang="0">
                  <a:pos x="68" y="355"/>
                </a:cxn>
                <a:cxn ang="0">
                  <a:pos x="0" y="349"/>
                </a:cxn>
              </a:cxnLst>
              <a:rect l="0" t="0" r="r" b="b"/>
              <a:pathLst>
                <a:path w="1883" h="493">
                  <a:moveTo>
                    <a:pt x="0" y="349"/>
                  </a:moveTo>
                  <a:lnTo>
                    <a:pt x="0" y="343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8" y="33"/>
                  </a:lnTo>
                  <a:lnTo>
                    <a:pt x="28" y="37"/>
                  </a:lnTo>
                  <a:lnTo>
                    <a:pt x="35" y="39"/>
                  </a:lnTo>
                  <a:lnTo>
                    <a:pt x="45" y="41"/>
                  </a:lnTo>
                  <a:lnTo>
                    <a:pt x="49" y="43"/>
                  </a:lnTo>
                  <a:lnTo>
                    <a:pt x="55" y="45"/>
                  </a:lnTo>
                  <a:lnTo>
                    <a:pt x="61" y="45"/>
                  </a:lnTo>
                  <a:lnTo>
                    <a:pt x="68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49"/>
                  </a:lnTo>
                  <a:lnTo>
                    <a:pt x="92" y="51"/>
                  </a:lnTo>
                  <a:lnTo>
                    <a:pt x="98" y="53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7" y="57"/>
                  </a:lnTo>
                  <a:lnTo>
                    <a:pt x="135" y="59"/>
                  </a:lnTo>
                  <a:lnTo>
                    <a:pt x="143" y="59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6" y="61"/>
                  </a:lnTo>
                  <a:lnTo>
                    <a:pt x="176" y="63"/>
                  </a:lnTo>
                  <a:lnTo>
                    <a:pt x="185" y="63"/>
                  </a:lnTo>
                  <a:lnTo>
                    <a:pt x="193" y="63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21" y="63"/>
                  </a:lnTo>
                  <a:lnTo>
                    <a:pt x="230" y="63"/>
                  </a:lnTo>
                  <a:lnTo>
                    <a:pt x="240" y="63"/>
                  </a:lnTo>
                  <a:lnTo>
                    <a:pt x="250" y="63"/>
                  </a:lnTo>
                  <a:lnTo>
                    <a:pt x="260" y="63"/>
                  </a:lnTo>
                  <a:lnTo>
                    <a:pt x="269" y="63"/>
                  </a:lnTo>
                  <a:lnTo>
                    <a:pt x="281" y="61"/>
                  </a:lnTo>
                  <a:lnTo>
                    <a:pt x="291" y="61"/>
                  </a:lnTo>
                  <a:lnTo>
                    <a:pt x="302" y="61"/>
                  </a:lnTo>
                  <a:lnTo>
                    <a:pt x="312" y="59"/>
                  </a:lnTo>
                  <a:lnTo>
                    <a:pt x="324" y="57"/>
                  </a:lnTo>
                  <a:lnTo>
                    <a:pt x="336" y="57"/>
                  </a:lnTo>
                  <a:lnTo>
                    <a:pt x="347" y="55"/>
                  </a:lnTo>
                  <a:lnTo>
                    <a:pt x="359" y="53"/>
                  </a:lnTo>
                  <a:lnTo>
                    <a:pt x="371" y="51"/>
                  </a:lnTo>
                  <a:lnTo>
                    <a:pt x="382" y="49"/>
                  </a:lnTo>
                  <a:lnTo>
                    <a:pt x="396" y="47"/>
                  </a:lnTo>
                  <a:lnTo>
                    <a:pt x="408" y="43"/>
                  </a:lnTo>
                  <a:lnTo>
                    <a:pt x="419" y="41"/>
                  </a:lnTo>
                  <a:lnTo>
                    <a:pt x="433" y="39"/>
                  </a:lnTo>
                  <a:lnTo>
                    <a:pt x="447" y="37"/>
                  </a:lnTo>
                  <a:lnTo>
                    <a:pt x="458" y="33"/>
                  </a:lnTo>
                  <a:lnTo>
                    <a:pt x="472" y="29"/>
                  </a:lnTo>
                  <a:lnTo>
                    <a:pt x="486" y="26"/>
                  </a:lnTo>
                  <a:lnTo>
                    <a:pt x="499" y="24"/>
                  </a:lnTo>
                  <a:lnTo>
                    <a:pt x="513" y="20"/>
                  </a:lnTo>
                  <a:lnTo>
                    <a:pt x="527" y="16"/>
                  </a:lnTo>
                  <a:lnTo>
                    <a:pt x="540" y="12"/>
                  </a:lnTo>
                  <a:lnTo>
                    <a:pt x="556" y="8"/>
                  </a:lnTo>
                  <a:lnTo>
                    <a:pt x="562" y="10"/>
                  </a:lnTo>
                  <a:lnTo>
                    <a:pt x="568" y="12"/>
                  </a:lnTo>
                  <a:lnTo>
                    <a:pt x="573" y="14"/>
                  </a:lnTo>
                  <a:lnTo>
                    <a:pt x="577" y="18"/>
                  </a:lnTo>
                  <a:lnTo>
                    <a:pt x="583" y="20"/>
                  </a:lnTo>
                  <a:lnTo>
                    <a:pt x="589" y="24"/>
                  </a:lnTo>
                  <a:lnTo>
                    <a:pt x="597" y="26"/>
                  </a:lnTo>
                  <a:lnTo>
                    <a:pt x="603" y="28"/>
                  </a:lnTo>
                  <a:lnTo>
                    <a:pt x="608" y="31"/>
                  </a:lnTo>
                  <a:lnTo>
                    <a:pt x="616" y="33"/>
                  </a:lnTo>
                  <a:lnTo>
                    <a:pt x="622" y="37"/>
                  </a:lnTo>
                  <a:lnTo>
                    <a:pt x="630" y="39"/>
                  </a:lnTo>
                  <a:lnTo>
                    <a:pt x="638" y="43"/>
                  </a:lnTo>
                  <a:lnTo>
                    <a:pt x="646" y="45"/>
                  </a:lnTo>
                  <a:lnTo>
                    <a:pt x="653" y="49"/>
                  </a:lnTo>
                  <a:lnTo>
                    <a:pt x="661" y="51"/>
                  </a:lnTo>
                  <a:lnTo>
                    <a:pt x="667" y="53"/>
                  </a:lnTo>
                  <a:lnTo>
                    <a:pt x="675" y="57"/>
                  </a:lnTo>
                  <a:lnTo>
                    <a:pt x="685" y="59"/>
                  </a:lnTo>
                  <a:lnTo>
                    <a:pt x="692" y="61"/>
                  </a:lnTo>
                  <a:lnTo>
                    <a:pt x="700" y="63"/>
                  </a:lnTo>
                  <a:lnTo>
                    <a:pt x="710" y="65"/>
                  </a:lnTo>
                  <a:lnTo>
                    <a:pt x="720" y="68"/>
                  </a:lnTo>
                  <a:lnTo>
                    <a:pt x="729" y="70"/>
                  </a:lnTo>
                  <a:lnTo>
                    <a:pt x="737" y="70"/>
                  </a:lnTo>
                  <a:lnTo>
                    <a:pt x="747" y="74"/>
                  </a:lnTo>
                  <a:lnTo>
                    <a:pt x="757" y="74"/>
                  </a:lnTo>
                  <a:lnTo>
                    <a:pt x="768" y="78"/>
                  </a:lnTo>
                  <a:lnTo>
                    <a:pt x="778" y="78"/>
                  </a:lnTo>
                  <a:lnTo>
                    <a:pt x="788" y="80"/>
                  </a:lnTo>
                  <a:lnTo>
                    <a:pt x="800" y="82"/>
                  </a:lnTo>
                  <a:lnTo>
                    <a:pt x="811" y="84"/>
                  </a:lnTo>
                  <a:lnTo>
                    <a:pt x="823" y="84"/>
                  </a:lnTo>
                  <a:lnTo>
                    <a:pt x="833" y="86"/>
                  </a:lnTo>
                  <a:lnTo>
                    <a:pt x="844" y="86"/>
                  </a:lnTo>
                  <a:lnTo>
                    <a:pt x="858" y="88"/>
                  </a:lnTo>
                  <a:lnTo>
                    <a:pt x="868" y="88"/>
                  </a:lnTo>
                  <a:lnTo>
                    <a:pt x="881" y="88"/>
                  </a:lnTo>
                  <a:lnTo>
                    <a:pt x="893" y="88"/>
                  </a:lnTo>
                  <a:lnTo>
                    <a:pt x="907" y="88"/>
                  </a:lnTo>
                  <a:lnTo>
                    <a:pt x="920" y="88"/>
                  </a:lnTo>
                  <a:lnTo>
                    <a:pt x="934" y="88"/>
                  </a:lnTo>
                  <a:lnTo>
                    <a:pt x="948" y="86"/>
                  </a:lnTo>
                  <a:lnTo>
                    <a:pt x="961" y="86"/>
                  </a:lnTo>
                  <a:lnTo>
                    <a:pt x="977" y="84"/>
                  </a:lnTo>
                  <a:lnTo>
                    <a:pt x="991" y="82"/>
                  </a:lnTo>
                  <a:lnTo>
                    <a:pt x="1006" y="82"/>
                  </a:lnTo>
                  <a:lnTo>
                    <a:pt x="1024" y="80"/>
                  </a:lnTo>
                  <a:lnTo>
                    <a:pt x="1037" y="78"/>
                  </a:lnTo>
                  <a:lnTo>
                    <a:pt x="1053" y="74"/>
                  </a:lnTo>
                  <a:lnTo>
                    <a:pt x="1071" y="72"/>
                  </a:lnTo>
                  <a:lnTo>
                    <a:pt x="1086" y="70"/>
                  </a:lnTo>
                  <a:lnTo>
                    <a:pt x="1104" y="66"/>
                  </a:lnTo>
                  <a:lnTo>
                    <a:pt x="1119" y="65"/>
                  </a:lnTo>
                  <a:lnTo>
                    <a:pt x="1139" y="61"/>
                  </a:lnTo>
                  <a:lnTo>
                    <a:pt x="1156" y="57"/>
                  </a:lnTo>
                  <a:lnTo>
                    <a:pt x="1174" y="51"/>
                  </a:lnTo>
                  <a:lnTo>
                    <a:pt x="1191" y="47"/>
                  </a:lnTo>
                  <a:lnTo>
                    <a:pt x="1211" y="41"/>
                  </a:lnTo>
                  <a:lnTo>
                    <a:pt x="1230" y="35"/>
                  </a:lnTo>
                  <a:lnTo>
                    <a:pt x="1250" y="29"/>
                  </a:lnTo>
                  <a:lnTo>
                    <a:pt x="1271" y="26"/>
                  </a:lnTo>
                  <a:lnTo>
                    <a:pt x="1291" y="18"/>
                  </a:lnTo>
                  <a:lnTo>
                    <a:pt x="1312" y="12"/>
                  </a:lnTo>
                  <a:lnTo>
                    <a:pt x="1314" y="14"/>
                  </a:lnTo>
                  <a:lnTo>
                    <a:pt x="1322" y="18"/>
                  </a:lnTo>
                  <a:lnTo>
                    <a:pt x="1328" y="20"/>
                  </a:lnTo>
                  <a:lnTo>
                    <a:pt x="1336" y="24"/>
                  </a:lnTo>
                  <a:lnTo>
                    <a:pt x="1343" y="26"/>
                  </a:lnTo>
                  <a:lnTo>
                    <a:pt x="1353" y="29"/>
                  </a:lnTo>
                  <a:lnTo>
                    <a:pt x="1359" y="29"/>
                  </a:lnTo>
                  <a:lnTo>
                    <a:pt x="1363" y="33"/>
                  </a:lnTo>
                  <a:lnTo>
                    <a:pt x="1369" y="33"/>
                  </a:lnTo>
                  <a:lnTo>
                    <a:pt x="1375" y="37"/>
                  </a:lnTo>
                  <a:lnTo>
                    <a:pt x="1379" y="37"/>
                  </a:lnTo>
                  <a:lnTo>
                    <a:pt x="1384" y="39"/>
                  </a:lnTo>
                  <a:lnTo>
                    <a:pt x="1390" y="41"/>
                  </a:lnTo>
                  <a:lnTo>
                    <a:pt x="1396" y="43"/>
                  </a:lnTo>
                  <a:lnTo>
                    <a:pt x="1402" y="43"/>
                  </a:lnTo>
                  <a:lnTo>
                    <a:pt x="1408" y="45"/>
                  </a:lnTo>
                  <a:lnTo>
                    <a:pt x="1416" y="47"/>
                  </a:lnTo>
                  <a:lnTo>
                    <a:pt x="1421" y="49"/>
                  </a:lnTo>
                  <a:lnTo>
                    <a:pt x="1427" y="51"/>
                  </a:lnTo>
                  <a:lnTo>
                    <a:pt x="1435" y="51"/>
                  </a:lnTo>
                  <a:lnTo>
                    <a:pt x="1441" y="53"/>
                  </a:lnTo>
                  <a:lnTo>
                    <a:pt x="1449" y="55"/>
                  </a:lnTo>
                  <a:lnTo>
                    <a:pt x="1455" y="55"/>
                  </a:lnTo>
                  <a:lnTo>
                    <a:pt x="1462" y="57"/>
                  </a:lnTo>
                  <a:lnTo>
                    <a:pt x="1470" y="57"/>
                  </a:lnTo>
                  <a:lnTo>
                    <a:pt x="1478" y="59"/>
                  </a:lnTo>
                  <a:lnTo>
                    <a:pt x="1484" y="59"/>
                  </a:lnTo>
                  <a:lnTo>
                    <a:pt x="1492" y="59"/>
                  </a:lnTo>
                  <a:lnTo>
                    <a:pt x="1499" y="59"/>
                  </a:lnTo>
                  <a:lnTo>
                    <a:pt x="1507" y="61"/>
                  </a:lnTo>
                  <a:lnTo>
                    <a:pt x="1513" y="61"/>
                  </a:lnTo>
                  <a:lnTo>
                    <a:pt x="1521" y="61"/>
                  </a:lnTo>
                  <a:lnTo>
                    <a:pt x="1527" y="61"/>
                  </a:lnTo>
                  <a:lnTo>
                    <a:pt x="1536" y="61"/>
                  </a:lnTo>
                  <a:lnTo>
                    <a:pt x="1542" y="59"/>
                  </a:lnTo>
                  <a:lnTo>
                    <a:pt x="1552" y="59"/>
                  </a:lnTo>
                  <a:lnTo>
                    <a:pt x="1558" y="59"/>
                  </a:lnTo>
                  <a:lnTo>
                    <a:pt x="1568" y="59"/>
                  </a:lnTo>
                  <a:lnTo>
                    <a:pt x="1573" y="57"/>
                  </a:lnTo>
                  <a:lnTo>
                    <a:pt x="1581" y="55"/>
                  </a:lnTo>
                  <a:lnTo>
                    <a:pt x="1589" y="55"/>
                  </a:lnTo>
                  <a:lnTo>
                    <a:pt x="1599" y="53"/>
                  </a:lnTo>
                  <a:lnTo>
                    <a:pt x="1605" y="51"/>
                  </a:lnTo>
                  <a:lnTo>
                    <a:pt x="1612" y="49"/>
                  </a:lnTo>
                  <a:lnTo>
                    <a:pt x="1620" y="47"/>
                  </a:lnTo>
                  <a:lnTo>
                    <a:pt x="1628" y="45"/>
                  </a:lnTo>
                  <a:lnTo>
                    <a:pt x="1634" y="41"/>
                  </a:lnTo>
                  <a:lnTo>
                    <a:pt x="1644" y="39"/>
                  </a:lnTo>
                  <a:lnTo>
                    <a:pt x="1650" y="35"/>
                  </a:lnTo>
                  <a:lnTo>
                    <a:pt x="1657" y="33"/>
                  </a:lnTo>
                  <a:lnTo>
                    <a:pt x="1665" y="29"/>
                  </a:lnTo>
                  <a:lnTo>
                    <a:pt x="1673" y="26"/>
                  </a:lnTo>
                  <a:lnTo>
                    <a:pt x="1679" y="24"/>
                  </a:lnTo>
                  <a:lnTo>
                    <a:pt x="1687" y="20"/>
                  </a:lnTo>
                  <a:lnTo>
                    <a:pt x="1692" y="14"/>
                  </a:lnTo>
                  <a:lnTo>
                    <a:pt x="1700" y="10"/>
                  </a:lnTo>
                  <a:lnTo>
                    <a:pt x="1708" y="4"/>
                  </a:lnTo>
                  <a:lnTo>
                    <a:pt x="1716" y="0"/>
                  </a:lnTo>
                  <a:lnTo>
                    <a:pt x="1883" y="252"/>
                  </a:lnTo>
                  <a:lnTo>
                    <a:pt x="1706" y="493"/>
                  </a:lnTo>
                  <a:lnTo>
                    <a:pt x="1704" y="491"/>
                  </a:lnTo>
                  <a:lnTo>
                    <a:pt x="1700" y="491"/>
                  </a:lnTo>
                  <a:lnTo>
                    <a:pt x="1694" y="491"/>
                  </a:lnTo>
                  <a:lnTo>
                    <a:pt x="1688" y="491"/>
                  </a:lnTo>
                  <a:lnTo>
                    <a:pt x="1679" y="489"/>
                  </a:lnTo>
                  <a:lnTo>
                    <a:pt x="1667" y="489"/>
                  </a:lnTo>
                  <a:lnTo>
                    <a:pt x="1653" y="487"/>
                  </a:lnTo>
                  <a:lnTo>
                    <a:pt x="1640" y="487"/>
                  </a:lnTo>
                  <a:lnTo>
                    <a:pt x="1622" y="485"/>
                  </a:lnTo>
                  <a:lnTo>
                    <a:pt x="1605" y="484"/>
                  </a:lnTo>
                  <a:lnTo>
                    <a:pt x="1585" y="482"/>
                  </a:lnTo>
                  <a:lnTo>
                    <a:pt x="1564" y="480"/>
                  </a:lnTo>
                  <a:lnTo>
                    <a:pt x="1542" y="478"/>
                  </a:lnTo>
                  <a:lnTo>
                    <a:pt x="1519" y="476"/>
                  </a:lnTo>
                  <a:lnTo>
                    <a:pt x="1492" y="474"/>
                  </a:lnTo>
                  <a:lnTo>
                    <a:pt x="1468" y="472"/>
                  </a:lnTo>
                  <a:lnTo>
                    <a:pt x="1439" y="470"/>
                  </a:lnTo>
                  <a:lnTo>
                    <a:pt x="1410" y="466"/>
                  </a:lnTo>
                  <a:lnTo>
                    <a:pt x="1380" y="464"/>
                  </a:lnTo>
                  <a:lnTo>
                    <a:pt x="1351" y="462"/>
                  </a:lnTo>
                  <a:lnTo>
                    <a:pt x="1318" y="458"/>
                  </a:lnTo>
                  <a:lnTo>
                    <a:pt x="1287" y="456"/>
                  </a:lnTo>
                  <a:lnTo>
                    <a:pt x="1254" y="454"/>
                  </a:lnTo>
                  <a:lnTo>
                    <a:pt x="1221" y="452"/>
                  </a:lnTo>
                  <a:lnTo>
                    <a:pt x="1186" y="448"/>
                  </a:lnTo>
                  <a:lnTo>
                    <a:pt x="1150" y="445"/>
                  </a:lnTo>
                  <a:lnTo>
                    <a:pt x="1113" y="443"/>
                  </a:lnTo>
                  <a:lnTo>
                    <a:pt x="1078" y="439"/>
                  </a:lnTo>
                  <a:lnTo>
                    <a:pt x="1041" y="437"/>
                  </a:lnTo>
                  <a:lnTo>
                    <a:pt x="1004" y="433"/>
                  </a:lnTo>
                  <a:lnTo>
                    <a:pt x="967" y="431"/>
                  </a:lnTo>
                  <a:lnTo>
                    <a:pt x="930" y="427"/>
                  </a:lnTo>
                  <a:lnTo>
                    <a:pt x="893" y="423"/>
                  </a:lnTo>
                  <a:lnTo>
                    <a:pt x="854" y="421"/>
                  </a:lnTo>
                  <a:lnTo>
                    <a:pt x="817" y="417"/>
                  </a:lnTo>
                  <a:lnTo>
                    <a:pt x="780" y="415"/>
                  </a:lnTo>
                  <a:lnTo>
                    <a:pt x="741" y="411"/>
                  </a:lnTo>
                  <a:lnTo>
                    <a:pt x="704" y="408"/>
                  </a:lnTo>
                  <a:lnTo>
                    <a:pt x="667" y="406"/>
                  </a:lnTo>
                  <a:lnTo>
                    <a:pt x="630" y="402"/>
                  </a:lnTo>
                  <a:lnTo>
                    <a:pt x="593" y="398"/>
                  </a:lnTo>
                  <a:lnTo>
                    <a:pt x="558" y="396"/>
                  </a:lnTo>
                  <a:lnTo>
                    <a:pt x="521" y="392"/>
                  </a:lnTo>
                  <a:lnTo>
                    <a:pt x="488" y="390"/>
                  </a:lnTo>
                  <a:lnTo>
                    <a:pt x="451" y="386"/>
                  </a:lnTo>
                  <a:lnTo>
                    <a:pt x="417" y="384"/>
                  </a:lnTo>
                  <a:lnTo>
                    <a:pt x="384" y="380"/>
                  </a:lnTo>
                  <a:lnTo>
                    <a:pt x="353" y="378"/>
                  </a:lnTo>
                  <a:lnTo>
                    <a:pt x="322" y="376"/>
                  </a:lnTo>
                  <a:lnTo>
                    <a:pt x="291" y="374"/>
                  </a:lnTo>
                  <a:lnTo>
                    <a:pt x="261" y="371"/>
                  </a:lnTo>
                  <a:lnTo>
                    <a:pt x="234" y="369"/>
                  </a:lnTo>
                  <a:lnTo>
                    <a:pt x="205" y="367"/>
                  </a:lnTo>
                  <a:lnTo>
                    <a:pt x="180" y="365"/>
                  </a:lnTo>
                  <a:lnTo>
                    <a:pt x="154" y="363"/>
                  </a:lnTo>
                  <a:lnTo>
                    <a:pt x="131" y="361"/>
                  </a:lnTo>
                  <a:lnTo>
                    <a:pt x="109" y="357"/>
                  </a:lnTo>
                  <a:lnTo>
                    <a:pt x="88" y="357"/>
                  </a:lnTo>
                  <a:lnTo>
                    <a:pt x="68" y="355"/>
                  </a:lnTo>
                  <a:lnTo>
                    <a:pt x="53" y="353"/>
                  </a:lnTo>
                  <a:lnTo>
                    <a:pt x="35" y="351"/>
                  </a:lnTo>
                  <a:lnTo>
                    <a:pt x="22" y="351"/>
                  </a:lnTo>
                  <a:lnTo>
                    <a:pt x="8" y="349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40BF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 descr="VQOPsN2lfWI0Ugn6LnA2rQ7RMdM1et9SjadWlOiEZpU=-~jWDW+psQpq1lbFh+EUMT3w=="/>
            <p:cNvSpPr>
              <a:spLocks/>
            </p:cNvSpPr>
            <p:nvPr/>
          </p:nvSpPr>
          <p:spPr bwMode="auto">
            <a:xfrm>
              <a:off x="4970463" y="3605213"/>
              <a:ext cx="3163888" cy="906463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0" y="187"/>
                </a:cxn>
                <a:cxn ang="0">
                  <a:pos x="0" y="156"/>
                </a:cxn>
                <a:cxn ang="0">
                  <a:pos x="0" y="123"/>
                </a:cxn>
                <a:cxn ang="0">
                  <a:pos x="0" y="89"/>
                </a:cxn>
                <a:cxn ang="0">
                  <a:pos x="0" y="62"/>
                </a:cxn>
                <a:cxn ang="0">
                  <a:pos x="12" y="49"/>
                </a:cxn>
                <a:cxn ang="0">
                  <a:pos x="51" y="49"/>
                </a:cxn>
                <a:cxn ang="0">
                  <a:pos x="82" y="43"/>
                </a:cxn>
                <a:cxn ang="0">
                  <a:pos x="111" y="39"/>
                </a:cxn>
                <a:cxn ang="0">
                  <a:pos x="146" y="31"/>
                </a:cxn>
                <a:cxn ang="0">
                  <a:pos x="185" y="23"/>
                </a:cxn>
                <a:cxn ang="0">
                  <a:pos x="230" y="17"/>
                </a:cxn>
                <a:cxn ang="0">
                  <a:pos x="277" y="10"/>
                </a:cxn>
                <a:cxn ang="0">
                  <a:pos x="328" y="4"/>
                </a:cxn>
                <a:cxn ang="0">
                  <a:pos x="386" y="0"/>
                </a:cxn>
                <a:cxn ang="0">
                  <a:pos x="449" y="0"/>
                </a:cxn>
                <a:cxn ang="0">
                  <a:pos x="507" y="2"/>
                </a:cxn>
                <a:cxn ang="0">
                  <a:pos x="532" y="13"/>
                </a:cxn>
                <a:cxn ang="0">
                  <a:pos x="568" y="29"/>
                </a:cxn>
                <a:cxn ang="0">
                  <a:pos x="610" y="43"/>
                </a:cxn>
                <a:cxn ang="0">
                  <a:pos x="663" y="60"/>
                </a:cxn>
                <a:cxn ang="0">
                  <a:pos x="729" y="76"/>
                </a:cxn>
                <a:cxn ang="0">
                  <a:pos x="800" y="86"/>
                </a:cxn>
                <a:cxn ang="0">
                  <a:pos x="879" y="91"/>
                </a:cxn>
                <a:cxn ang="0">
                  <a:pos x="965" y="91"/>
                </a:cxn>
                <a:cxn ang="0">
                  <a:pos x="1057" y="82"/>
                </a:cxn>
                <a:cxn ang="0">
                  <a:pos x="1152" y="66"/>
                </a:cxn>
                <a:cxn ang="0">
                  <a:pos x="1254" y="35"/>
                </a:cxn>
                <a:cxn ang="0">
                  <a:pos x="1324" y="15"/>
                </a:cxn>
                <a:cxn ang="0">
                  <a:pos x="1357" y="31"/>
                </a:cxn>
                <a:cxn ang="0">
                  <a:pos x="1384" y="41"/>
                </a:cxn>
                <a:cxn ang="0">
                  <a:pos x="1419" y="49"/>
                </a:cxn>
                <a:cxn ang="0">
                  <a:pos x="1464" y="60"/>
                </a:cxn>
                <a:cxn ang="0">
                  <a:pos x="1511" y="64"/>
                </a:cxn>
                <a:cxn ang="0">
                  <a:pos x="1566" y="68"/>
                </a:cxn>
                <a:cxn ang="0">
                  <a:pos x="1626" y="66"/>
                </a:cxn>
                <a:cxn ang="0">
                  <a:pos x="1694" y="58"/>
                </a:cxn>
                <a:cxn ang="0">
                  <a:pos x="1768" y="43"/>
                </a:cxn>
                <a:cxn ang="0">
                  <a:pos x="1848" y="19"/>
                </a:cxn>
                <a:cxn ang="0">
                  <a:pos x="1008" y="569"/>
                </a:cxn>
                <a:cxn ang="0">
                  <a:pos x="973" y="559"/>
                </a:cxn>
                <a:cxn ang="0">
                  <a:pos x="917" y="538"/>
                </a:cxn>
                <a:cxn ang="0">
                  <a:pos x="840" y="514"/>
                </a:cxn>
                <a:cxn ang="0">
                  <a:pos x="749" y="485"/>
                </a:cxn>
                <a:cxn ang="0">
                  <a:pos x="649" y="452"/>
                </a:cxn>
                <a:cxn ang="0">
                  <a:pos x="540" y="417"/>
                </a:cxn>
                <a:cxn ang="0">
                  <a:pos x="429" y="382"/>
                </a:cxn>
                <a:cxn ang="0">
                  <a:pos x="322" y="345"/>
                </a:cxn>
                <a:cxn ang="0">
                  <a:pos x="223" y="314"/>
                </a:cxn>
                <a:cxn ang="0">
                  <a:pos x="131" y="282"/>
                </a:cxn>
                <a:cxn ang="0">
                  <a:pos x="59" y="259"/>
                </a:cxn>
                <a:cxn ang="0">
                  <a:pos x="6" y="243"/>
                </a:cxn>
              </a:cxnLst>
              <a:rect l="0" t="0" r="r" b="b"/>
              <a:pathLst>
                <a:path w="1993" h="571">
                  <a:moveTo>
                    <a:pt x="0" y="241"/>
                  </a:move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8" y="49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9"/>
                  </a:lnTo>
                  <a:lnTo>
                    <a:pt x="51" y="49"/>
                  </a:lnTo>
                  <a:lnTo>
                    <a:pt x="61" y="47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6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1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9" y="37"/>
                  </a:lnTo>
                  <a:lnTo>
                    <a:pt x="125" y="35"/>
                  </a:lnTo>
                  <a:lnTo>
                    <a:pt x="133" y="35"/>
                  </a:lnTo>
                  <a:lnTo>
                    <a:pt x="139" y="33"/>
                  </a:lnTo>
                  <a:lnTo>
                    <a:pt x="146" y="31"/>
                  </a:lnTo>
                  <a:lnTo>
                    <a:pt x="154" y="31"/>
                  </a:lnTo>
                  <a:lnTo>
                    <a:pt x="164" y="29"/>
                  </a:lnTo>
                  <a:lnTo>
                    <a:pt x="170" y="27"/>
                  </a:lnTo>
                  <a:lnTo>
                    <a:pt x="178" y="25"/>
                  </a:lnTo>
                  <a:lnTo>
                    <a:pt x="185" y="23"/>
                  </a:lnTo>
                  <a:lnTo>
                    <a:pt x="195" y="23"/>
                  </a:lnTo>
                  <a:lnTo>
                    <a:pt x="203" y="21"/>
                  </a:lnTo>
                  <a:lnTo>
                    <a:pt x="211" y="19"/>
                  </a:lnTo>
                  <a:lnTo>
                    <a:pt x="221" y="17"/>
                  </a:lnTo>
                  <a:lnTo>
                    <a:pt x="230" y="17"/>
                  </a:lnTo>
                  <a:lnTo>
                    <a:pt x="238" y="15"/>
                  </a:lnTo>
                  <a:lnTo>
                    <a:pt x="248" y="13"/>
                  </a:lnTo>
                  <a:lnTo>
                    <a:pt x="256" y="12"/>
                  </a:lnTo>
                  <a:lnTo>
                    <a:pt x="267" y="12"/>
                  </a:lnTo>
                  <a:lnTo>
                    <a:pt x="277" y="10"/>
                  </a:lnTo>
                  <a:lnTo>
                    <a:pt x="287" y="10"/>
                  </a:lnTo>
                  <a:lnTo>
                    <a:pt x="297" y="8"/>
                  </a:lnTo>
                  <a:lnTo>
                    <a:pt x="308" y="8"/>
                  </a:lnTo>
                  <a:lnTo>
                    <a:pt x="318" y="6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51" y="2"/>
                  </a:lnTo>
                  <a:lnTo>
                    <a:pt x="363" y="2"/>
                  </a:lnTo>
                  <a:lnTo>
                    <a:pt x="375" y="0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2" y="0"/>
                  </a:lnTo>
                  <a:lnTo>
                    <a:pt x="423" y="0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74" y="0"/>
                  </a:lnTo>
                  <a:lnTo>
                    <a:pt x="490" y="0"/>
                  </a:lnTo>
                  <a:lnTo>
                    <a:pt x="503" y="0"/>
                  </a:lnTo>
                  <a:lnTo>
                    <a:pt x="507" y="2"/>
                  </a:lnTo>
                  <a:lnTo>
                    <a:pt x="511" y="4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7" y="12"/>
                  </a:lnTo>
                  <a:lnTo>
                    <a:pt x="532" y="13"/>
                  </a:lnTo>
                  <a:lnTo>
                    <a:pt x="538" y="17"/>
                  </a:lnTo>
                  <a:lnTo>
                    <a:pt x="544" y="19"/>
                  </a:lnTo>
                  <a:lnTo>
                    <a:pt x="552" y="23"/>
                  </a:lnTo>
                  <a:lnTo>
                    <a:pt x="558" y="25"/>
                  </a:lnTo>
                  <a:lnTo>
                    <a:pt x="568" y="29"/>
                  </a:lnTo>
                  <a:lnTo>
                    <a:pt x="575" y="33"/>
                  </a:lnTo>
                  <a:lnTo>
                    <a:pt x="583" y="35"/>
                  </a:lnTo>
                  <a:lnTo>
                    <a:pt x="591" y="39"/>
                  </a:lnTo>
                  <a:lnTo>
                    <a:pt x="601" y="41"/>
                  </a:lnTo>
                  <a:lnTo>
                    <a:pt x="610" y="43"/>
                  </a:lnTo>
                  <a:lnTo>
                    <a:pt x="620" y="47"/>
                  </a:lnTo>
                  <a:lnTo>
                    <a:pt x="630" y="51"/>
                  </a:lnTo>
                  <a:lnTo>
                    <a:pt x="642" y="54"/>
                  </a:lnTo>
                  <a:lnTo>
                    <a:pt x="653" y="56"/>
                  </a:lnTo>
                  <a:lnTo>
                    <a:pt x="663" y="60"/>
                  </a:lnTo>
                  <a:lnTo>
                    <a:pt x="677" y="62"/>
                  </a:lnTo>
                  <a:lnTo>
                    <a:pt x="690" y="66"/>
                  </a:lnTo>
                  <a:lnTo>
                    <a:pt x="700" y="70"/>
                  </a:lnTo>
                  <a:lnTo>
                    <a:pt x="714" y="72"/>
                  </a:lnTo>
                  <a:lnTo>
                    <a:pt x="729" y="76"/>
                  </a:lnTo>
                  <a:lnTo>
                    <a:pt x="743" y="78"/>
                  </a:lnTo>
                  <a:lnTo>
                    <a:pt x="757" y="80"/>
                  </a:lnTo>
                  <a:lnTo>
                    <a:pt x="770" y="82"/>
                  </a:lnTo>
                  <a:lnTo>
                    <a:pt x="784" y="84"/>
                  </a:lnTo>
                  <a:lnTo>
                    <a:pt x="800" y="86"/>
                  </a:lnTo>
                  <a:lnTo>
                    <a:pt x="815" y="88"/>
                  </a:lnTo>
                  <a:lnTo>
                    <a:pt x="831" y="88"/>
                  </a:lnTo>
                  <a:lnTo>
                    <a:pt x="846" y="89"/>
                  </a:lnTo>
                  <a:lnTo>
                    <a:pt x="864" y="91"/>
                  </a:lnTo>
                  <a:lnTo>
                    <a:pt x="879" y="91"/>
                  </a:lnTo>
                  <a:lnTo>
                    <a:pt x="897" y="91"/>
                  </a:lnTo>
                  <a:lnTo>
                    <a:pt x="913" y="91"/>
                  </a:lnTo>
                  <a:lnTo>
                    <a:pt x="930" y="93"/>
                  </a:lnTo>
                  <a:lnTo>
                    <a:pt x="948" y="91"/>
                  </a:lnTo>
                  <a:lnTo>
                    <a:pt x="965" y="91"/>
                  </a:lnTo>
                  <a:lnTo>
                    <a:pt x="983" y="91"/>
                  </a:lnTo>
                  <a:lnTo>
                    <a:pt x="1002" y="89"/>
                  </a:lnTo>
                  <a:lnTo>
                    <a:pt x="1020" y="88"/>
                  </a:lnTo>
                  <a:lnTo>
                    <a:pt x="1037" y="86"/>
                  </a:lnTo>
                  <a:lnTo>
                    <a:pt x="1057" y="82"/>
                  </a:lnTo>
                  <a:lnTo>
                    <a:pt x="1076" y="82"/>
                  </a:lnTo>
                  <a:lnTo>
                    <a:pt x="1094" y="78"/>
                  </a:lnTo>
                  <a:lnTo>
                    <a:pt x="1113" y="74"/>
                  </a:lnTo>
                  <a:lnTo>
                    <a:pt x="1133" y="70"/>
                  </a:lnTo>
                  <a:lnTo>
                    <a:pt x="1152" y="66"/>
                  </a:lnTo>
                  <a:lnTo>
                    <a:pt x="1172" y="60"/>
                  </a:lnTo>
                  <a:lnTo>
                    <a:pt x="1191" y="54"/>
                  </a:lnTo>
                  <a:lnTo>
                    <a:pt x="1213" y="47"/>
                  </a:lnTo>
                  <a:lnTo>
                    <a:pt x="1234" y="43"/>
                  </a:lnTo>
                  <a:lnTo>
                    <a:pt x="1254" y="35"/>
                  </a:lnTo>
                  <a:lnTo>
                    <a:pt x="1273" y="27"/>
                  </a:lnTo>
                  <a:lnTo>
                    <a:pt x="1295" y="19"/>
                  </a:lnTo>
                  <a:lnTo>
                    <a:pt x="1316" y="12"/>
                  </a:lnTo>
                  <a:lnTo>
                    <a:pt x="1318" y="12"/>
                  </a:lnTo>
                  <a:lnTo>
                    <a:pt x="1324" y="15"/>
                  </a:lnTo>
                  <a:lnTo>
                    <a:pt x="1330" y="17"/>
                  </a:lnTo>
                  <a:lnTo>
                    <a:pt x="1336" y="21"/>
                  </a:lnTo>
                  <a:lnTo>
                    <a:pt x="1343" y="25"/>
                  </a:lnTo>
                  <a:lnTo>
                    <a:pt x="1353" y="29"/>
                  </a:lnTo>
                  <a:lnTo>
                    <a:pt x="1357" y="31"/>
                  </a:lnTo>
                  <a:lnTo>
                    <a:pt x="1361" y="33"/>
                  </a:lnTo>
                  <a:lnTo>
                    <a:pt x="1367" y="35"/>
                  </a:lnTo>
                  <a:lnTo>
                    <a:pt x="1373" y="37"/>
                  </a:lnTo>
                  <a:lnTo>
                    <a:pt x="1379" y="39"/>
                  </a:lnTo>
                  <a:lnTo>
                    <a:pt x="1384" y="41"/>
                  </a:lnTo>
                  <a:lnTo>
                    <a:pt x="1392" y="43"/>
                  </a:lnTo>
                  <a:lnTo>
                    <a:pt x="1400" y="45"/>
                  </a:lnTo>
                  <a:lnTo>
                    <a:pt x="1406" y="45"/>
                  </a:lnTo>
                  <a:lnTo>
                    <a:pt x="1414" y="49"/>
                  </a:lnTo>
                  <a:lnTo>
                    <a:pt x="1419" y="49"/>
                  </a:lnTo>
                  <a:lnTo>
                    <a:pt x="1429" y="52"/>
                  </a:lnTo>
                  <a:lnTo>
                    <a:pt x="1437" y="52"/>
                  </a:lnTo>
                  <a:lnTo>
                    <a:pt x="1445" y="56"/>
                  </a:lnTo>
                  <a:lnTo>
                    <a:pt x="1455" y="56"/>
                  </a:lnTo>
                  <a:lnTo>
                    <a:pt x="1464" y="60"/>
                  </a:lnTo>
                  <a:lnTo>
                    <a:pt x="1472" y="60"/>
                  </a:lnTo>
                  <a:lnTo>
                    <a:pt x="1482" y="62"/>
                  </a:lnTo>
                  <a:lnTo>
                    <a:pt x="1490" y="62"/>
                  </a:lnTo>
                  <a:lnTo>
                    <a:pt x="1501" y="64"/>
                  </a:lnTo>
                  <a:lnTo>
                    <a:pt x="1511" y="64"/>
                  </a:lnTo>
                  <a:lnTo>
                    <a:pt x="1521" y="66"/>
                  </a:lnTo>
                  <a:lnTo>
                    <a:pt x="1533" y="66"/>
                  </a:lnTo>
                  <a:lnTo>
                    <a:pt x="1544" y="68"/>
                  </a:lnTo>
                  <a:lnTo>
                    <a:pt x="1554" y="68"/>
                  </a:lnTo>
                  <a:lnTo>
                    <a:pt x="1566" y="68"/>
                  </a:lnTo>
                  <a:lnTo>
                    <a:pt x="1577" y="68"/>
                  </a:lnTo>
                  <a:lnTo>
                    <a:pt x="1589" y="68"/>
                  </a:lnTo>
                  <a:lnTo>
                    <a:pt x="1601" y="66"/>
                  </a:lnTo>
                  <a:lnTo>
                    <a:pt x="1614" y="66"/>
                  </a:lnTo>
                  <a:lnTo>
                    <a:pt x="1626" y="66"/>
                  </a:lnTo>
                  <a:lnTo>
                    <a:pt x="1642" y="66"/>
                  </a:lnTo>
                  <a:lnTo>
                    <a:pt x="1653" y="64"/>
                  </a:lnTo>
                  <a:lnTo>
                    <a:pt x="1667" y="62"/>
                  </a:lnTo>
                  <a:lnTo>
                    <a:pt x="1681" y="60"/>
                  </a:lnTo>
                  <a:lnTo>
                    <a:pt x="1694" y="58"/>
                  </a:lnTo>
                  <a:lnTo>
                    <a:pt x="1710" y="54"/>
                  </a:lnTo>
                  <a:lnTo>
                    <a:pt x="1724" y="52"/>
                  </a:lnTo>
                  <a:lnTo>
                    <a:pt x="1737" y="49"/>
                  </a:lnTo>
                  <a:lnTo>
                    <a:pt x="1755" y="47"/>
                  </a:lnTo>
                  <a:lnTo>
                    <a:pt x="1768" y="43"/>
                  </a:lnTo>
                  <a:lnTo>
                    <a:pt x="1784" y="39"/>
                  </a:lnTo>
                  <a:lnTo>
                    <a:pt x="1800" y="33"/>
                  </a:lnTo>
                  <a:lnTo>
                    <a:pt x="1815" y="29"/>
                  </a:lnTo>
                  <a:lnTo>
                    <a:pt x="1831" y="23"/>
                  </a:lnTo>
                  <a:lnTo>
                    <a:pt x="1848" y="19"/>
                  </a:lnTo>
                  <a:lnTo>
                    <a:pt x="1866" y="13"/>
                  </a:lnTo>
                  <a:lnTo>
                    <a:pt x="1883" y="8"/>
                  </a:lnTo>
                  <a:lnTo>
                    <a:pt x="1993" y="160"/>
                  </a:lnTo>
                  <a:lnTo>
                    <a:pt x="1012" y="571"/>
                  </a:lnTo>
                  <a:lnTo>
                    <a:pt x="1008" y="569"/>
                  </a:lnTo>
                  <a:lnTo>
                    <a:pt x="1000" y="567"/>
                  </a:lnTo>
                  <a:lnTo>
                    <a:pt x="994" y="565"/>
                  </a:lnTo>
                  <a:lnTo>
                    <a:pt x="989" y="563"/>
                  </a:lnTo>
                  <a:lnTo>
                    <a:pt x="981" y="561"/>
                  </a:lnTo>
                  <a:lnTo>
                    <a:pt x="973" y="559"/>
                  </a:lnTo>
                  <a:lnTo>
                    <a:pt x="963" y="555"/>
                  </a:lnTo>
                  <a:lnTo>
                    <a:pt x="952" y="551"/>
                  </a:lnTo>
                  <a:lnTo>
                    <a:pt x="942" y="547"/>
                  </a:lnTo>
                  <a:lnTo>
                    <a:pt x="930" y="544"/>
                  </a:lnTo>
                  <a:lnTo>
                    <a:pt x="917" y="538"/>
                  </a:lnTo>
                  <a:lnTo>
                    <a:pt x="903" y="534"/>
                  </a:lnTo>
                  <a:lnTo>
                    <a:pt x="889" y="530"/>
                  </a:lnTo>
                  <a:lnTo>
                    <a:pt x="874" y="526"/>
                  </a:lnTo>
                  <a:lnTo>
                    <a:pt x="858" y="520"/>
                  </a:lnTo>
                  <a:lnTo>
                    <a:pt x="840" y="514"/>
                  </a:lnTo>
                  <a:lnTo>
                    <a:pt x="823" y="508"/>
                  </a:lnTo>
                  <a:lnTo>
                    <a:pt x="807" y="505"/>
                  </a:lnTo>
                  <a:lnTo>
                    <a:pt x="788" y="497"/>
                  </a:lnTo>
                  <a:lnTo>
                    <a:pt x="768" y="491"/>
                  </a:lnTo>
                  <a:lnTo>
                    <a:pt x="749" y="485"/>
                  </a:lnTo>
                  <a:lnTo>
                    <a:pt x="731" y="479"/>
                  </a:lnTo>
                  <a:lnTo>
                    <a:pt x="710" y="471"/>
                  </a:lnTo>
                  <a:lnTo>
                    <a:pt x="690" y="466"/>
                  </a:lnTo>
                  <a:lnTo>
                    <a:pt x="669" y="458"/>
                  </a:lnTo>
                  <a:lnTo>
                    <a:pt x="649" y="452"/>
                  </a:lnTo>
                  <a:lnTo>
                    <a:pt x="626" y="444"/>
                  </a:lnTo>
                  <a:lnTo>
                    <a:pt x="607" y="438"/>
                  </a:lnTo>
                  <a:lnTo>
                    <a:pt x="583" y="431"/>
                  </a:lnTo>
                  <a:lnTo>
                    <a:pt x="564" y="425"/>
                  </a:lnTo>
                  <a:lnTo>
                    <a:pt x="540" y="417"/>
                  </a:lnTo>
                  <a:lnTo>
                    <a:pt x="519" y="409"/>
                  </a:lnTo>
                  <a:lnTo>
                    <a:pt x="495" y="401"/>
                  </a:lnTo>
                  <a:lnTo>
                    <a:pt x="474" y="395"/>
                  </a:lnTo>
                  <a:lnTo>
                    <a:pt x="451" y="388"/>
                  </a:lnTo>
                  <a:lnTo>
                    <a:pt x="429" y="382"/>
                  </a:lnTo>
                  <a:lnTo>
                    <a:pt x="408" y="374"/>
                  </a:lnTo>
                  <a:lnTo>
                    <a:pt x="386" y="366"/>
                  </a:lnTo>
                  <a:lnTo>
                    <a:pt x="365" y="358"/>
                  </a:lnTo>
                  <a:lnTo>
                    <a:pt x="343" y="353"/>
                  </a:lnTo>
                  <a:lnTo>
                    <a:pt x="322" y="345"/>
                  </a:lnTo>
                  <a:lnTo>
                    <a:pt x="300" y="339"/>
                  </a:lnTo>
                  <a:lnTo>
                    <a:pt x="281" y="331"/>
                  </a:lnTo>
                  <a:lnTo>
                    <a:pt x="260" y="325"/>
                  </a:lnTo>
                  <a:lnTo>
                    <a:pt x="240" y="319"/>
                  </a:lnTo>
                  <a:lnTo>
                    <a:pt x="223" y="314"/>
                  </a:lnTo>
                  <a:lnTo>
                    <a:pt x="203" y="306"/>
                  </a:lnTo>
                  <a:lnTo>
                    <a:pt x="184" y="300"/>
                  </a:lnTo>
                  <a:lnTo>
                    <a:pt x="166" y="294"/>
                  </a:lnTo>
                  <a:lnTo>
                    <a:pt x="148" y="288"/>
                  </a:lnTo>
                  <a:lnTo>
                    <a:pt x="131" y="282"/>
                  </a:lnTo>
                  <a:lnTo>
                    <a:pt x="115" y="277"/>
                  </a:lnTo>
                  <a:lnTo>
                    <a:pt x="100" y="273"/>
                  </a:lnTo>
                  <a:lnTo>
                    <a:pt x="86" y="269"/>
                  </a:lnTo>
                  <a:lnTo>
                    <a:pt x="72" y="263"/>
                  </a:lnTo>
                  <a:lnTo>
                    <a:pt x="59" y="259"/>
                  </a:lnTo>
                  <a:lnTo>
                    <a:pt x="45" y="255"/>
                  </a:lnTo>
                  <a:lnTo>
                    <a:pt x="35" y="251"/>
                  </a:lnTo>
                  <a:lnTo>
                    <a:pt x="24" y="249"/>
                  </a:lnTo>
                  <a:lnTo>
                    <a:pt x="14" y="245"/>
                  </a:lnTo>
                  <a:lnTo>
                    <a:pt x="6" y="243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B8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 descr="78cw6eIbNlJzce6xNAboipBBTnbOviLy3yk7CoMyJ1o=-~YEQJAgpi1KkILrYAuftlRg=="/>
            <p:cNvSpPr>
              <a:spLocks/>
            </p:cNvSpPr>
            <p:nvPr/>
          </p:nvSpPr>
          <p:spPr bwMode="auto">
            <a:xfrm>
              <a:off x="4970463" y="3846513"/>
              <a:ext cx="3624263" cy="714375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372"/>
                </a:cxn>
                <a:cxn ang="0">
                  <a:pos x="0" y="347"/>
                </a:cxn>
                <a:cxn ang="0">
                  <a:pos x="0" y="319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0" y="230"/>
                </a:cxn>
                <a:cxn ang="0">
                  <a:pos x="0" y="197"/>
                </a:cxn>
                <a:cxn ang="0">
                  <a:pos x="0" y="165"/>
                </a:cxn>
                <a:cxn ang="0">
                  <a:pos x="0" y="132"/>
                </a:cxn>
                <a:cxn ang="0">
                  <a:pos x="0" y="99"/>
                </a:cxn>
                <a:cxn ang="0">
                  <a:pos x="20" y="91"/>
                </a:cxn>
                <a:cxn ang="0">
                  <a:pos x="57" y="99"/>
                </a:cxn>
                <a:cxn ang="0">
                  <a:pos x="84" y="101"/>
                </a:cxn>
                <a:cxn ang="0">
                  <a:pos x="119" y="103"/>
                </a:cxn>
                <a:cxn ang="0">
                  <a:pos x="156" y="101"/>
                </a:cxn>
                <a:cxn ang="0">
                  <a:pos x="197" y="99"/>
                </a:cxn>
                <a:cxn ang="0">
                  <a:pos x="242" y="91"/>
                </a:cxn>
                <a:cxn ang="0">
                  <a:pos x="293" y="84"/>
                </a:cxn>
                <a:cxn ang="0">
                  <a:pos x="347" y="68"/>
                </a:cxn>
                <a:cxn ang="0">
                  <a:pos x="404" y="51"/>
                </a:cxn>
                <a:cxn ang="0">
                  <a:pos x="464" y="27"/>
                </a:cxn>
                <a:cxn ang="0">
                  <a:pos x="531" y="0"/>
                </a:cxn>
                <a:cxn ang="0">
                  <a:pos x="556" y="10"/>
                </a:cxn>
                <a:cxn ang="0">
                  <a:pos x="587" y="23"/>
                </a:cxn>
                <a:cxn ang="0">
                  <a:pos x="630" y="39"/>
                </a:cxn>
                <a:cxn ang="0">
                  <a:pos x="681" y="54"/>
                </a:cxn>
                <a:cxn ang="0">
                  <a:pos x="743" y="70"/>
                </a:cxn>
                <a:cxn ang="0">
                  <a:pos x="813" y="82"/>
                </a:cxn>
                <a:cxn ang="0">
                  <a:pos x="893" y="89"/>
                </a:cxn>
                <a:cxn ang="0">
                  <a:pos x="977" y="89"/>
                </a:cxn>
                <a:cxn ang="0">
                  <a:pos x="1067" y="84"/>
                </a:cxn>
                <a:cxn ang="0">
                  <a:pos x="1162" y="66"/>
                </a:cxn>
                <a:cxn ang="0">
                  <a:pos x="1262" y="39"/>
                </a:cxn>
                <a:cxn ang="0">
                  <a:pos x="1349" y="10"/>
                </a:cxn>
                <a:cxn ang="0">
                  <a:pos x="1379" y="23"/>
                </a:cxn>
                <a:cxn ang="0">
                  <a:pos x="1408" y="35"/>
                </a:cxn>
                <a:cxn ang="0">
                  <a:pos x="1447" y="47"/>
                </a:cxn>
                <a:cxn ang="0">
                  <a:pos x="1492" y="58"/>
                </a:cxn>
                <a:cxn ang="0">
                  <a:pos x="1544" y="68"/>
                </a:cxn>
                <a:cxn ang="0">
                  <a:pos x="1603" y="74"/>
                </a:cxn>
                <a:cxn ang="0">
                  <a:pos x="1667" y="76"/>
                </a:cxn>
                <a:cxn ang="0">
                  <a:pos x="1737" y="72"/>
                </a:cxn>
                <a:cxn ang="0">
                  <a:pos x="1811" y="60"/>
                </a:cxn>
                <a:cxn ang="0">
                  <a:pos x="1889" y="41"/>
                </a:cxn>
                <a:cxn ang="0">
                  <a:pos x="1969" y="12"/>
                </a:cxn>
                <a:cxn ang="0">
                  <a:pos x="2267" y="442"/>
                </a:cxn>
                <a:cxn ang="0">
                  <a:pos x="2195" y="442"/>
                </a:cxn>
                <a:cxn ang="0">
                  <a:pos x="2061" y="442"/>
                </a:cxn>
                <a:cxn ang="0">
                  <a:pos x="1885" y="444"/>
                </a:cxn>
                <a:cxn ang="0">
                  <a:pos x="1673" y="444"/>
                </a:cxn>
                <a:cxn ang="0">
                  <a:pos x="1437" y="446"/>
                </a:cxn>
                <a:cxn ang="0">
                  <a:pos x="1187" y="446"/>
                </a:cxn>
                <a:cxn ang="0">
                  <a:pos x="934" y="446"/>
                </a:cxn>
                <a:cxn ang="0">
                  <a:pos x="688" y="448"/>
                </a:cxn>
                <a:cxn ang="0">
                  <a:pos x="464" y="448"/>
                </a:cxn>
                <a:cxn ang="0">
                  <a:pos x="267" y="448"/>
                </a:cxn>
                <a:cxn ang="0">
                  <a:pos x="115" y="450"/>
                </a:cxn>
                <a:cxn ang="0">
                  <a:pos x="12" y="450"/>
                </a:cxn>
              </a:cxnLst>
              <a:rect l="0" t="0" r="r" b="b"/>
              <a:pathLst>
                <a:path w="2283" h="450">
                  <a:moveTo>
                    <a:pt x="0" y="450"/>
                  </a:moveTo>
                  <a:lnTo>
                    <a:pt x="0" y="442"/>
                  </a:lnTo>
                  <a:lnTo>
                    <a:pt x="0" y="432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0" y="407"/>
                  </a:lnTo>
                  <a:lnTo>
                    <a:pt x="0" y="397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12" y="89"/>
                  </a:lnTo>
                  <a:lnTo>
                    <a:pt x="20" y="91"/>
                  </a:lnTo>
                  <a:lnTo>
                    <a:pt x="28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51" y="97"/>
                  </a:lnTo>
                  <a:lnTo>
                    <a:pt x="57" y="99"/>
                  </a:lnTo>
                  <a:lnTo>
                    <a:pt x="63" y="99"/>
                  </a:lnTo>
                  <a:lnTo>
                    <a:pt x="68" y="101"/>
                  </a:lnTo>
                  <a:lnTo>
                    <a:pt x="74" y="101"/>
                  </a:lnTo>
                  <a:lnTo>
                    <a:pt x="80" y="101"/>
                  </a:lnTo>
                  <a:lnTo>
                    <a:pt x="84" y="101"/>
                  </a:lnTo>
                  <a:lnTo>
                    <a:pt x="92" y="101"/>
                  </a:lnTo>
                  <a:lnTo>
                    <a:pt x="98" y="101"/>
                  </a:lnTo>
                  <a:lnTo>
                    <a:pt x="104" y="103"/>
                  </a:lnTo>
                  <a:lnTo>
                    <a:pt x="111" y="103"/>
                  </a:lnTo>
                  <a:lnTo>
                    <a:pt x="119" y="103"/>
                  </a:lnTo>
                  <a:lnTo>
                    <a:pt x="125" y="103"/>
                  </a:lnTo>
                  <a:lnTo>
                    <a:pt x="133" y="103"/>
                  </a:lnTo>
                  <a:lnTo>
                    <a:pt x="139" y="103"/>
                  </a:lnTo>
                  <a:lnTo>
                    <a:pt x="148" y="103"/>
                  </a:lnTo>
                  <a:lnTo>
                    <a:pt x="156" y="101"/>
                  </a:lnTo>
                  <a:lnTo>
                    <a:pt x="164" y="101"/>
                  </a:lnTo>
                  <a:lnTo>
                    <a:pt x="172" y="101"/>
                  </a:lnTo>
                  <a:lnTo>
                    <a:pt x="182" y="101"/>
                  </a:lnTo>
                  <a:lnTo>
                    <a:pt x="189" y="99"/>
                  </a:lnTo>
                  <a:lnTo>
                    <a:pt x="197" y="99"/>
                  </a:lnTo>
                  <a:lnTo>
                    <a:pt x="205" y="97"/>
                  </a:lnTo>
                  <a:lnTo>
                    <a:pt x="215" y="97"/>
                  </a:lnTo>
                  <a:lnTo>
                    <a:pt x="224" y="95"/>
                  </a:lnTo>
                  <a:lnTo>
                    <a:pt x="232" y="93"/>
                  </a:lnTo>
                  <a:lnTo>
                    <a:pt x="242" y="91"/>
                  </a:lnTo>
                  <a:lnTo>
                    <a:pt x="252" y="91"/>
                  </a:lnTo>
                  <a:lnTo>
                    <a:pt x="261" y="89"/>
                  </a:lnTo>
                  <a:lnTo>
                    <a:pt x="273" y="88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0"/>
                  </a:lnTo>
                  <a:lnTo>
                    <a:pt x="314" y="78"/>
                  </a:lnTo>
                  <a:lnTo>
                    <a:pt x="326" y="74"/>
                  </a:lnTo>
                  <a:lnTo>
                    <a:pt x="336" y="72"/>
                  </a:lnTo>
                  <a:lnTo>
                    <a:pt x="347" y="68"/>
                  </a:lnTo>
                  <a:lnTo>
                    <a:pt x="357" y="66"/>
                  </a:lnTo>
                  <a:lnTo>
                    <a:pt x="369" y="62"/>
                  </a:lnTo>
                  <a:lnTo>
                    <a:pt x="380" y="60"/>
                  </a:lnTo>
                  <a:lnTo>
                    <a:pt x="392" y="54"/>
                  </a:lnTo>
                  <a:lnTo>
                    <a:pt x="404" y="51"/>
                  </a:lnTo>
                  <a:lnTo>
                    <a:pt x="415" y="47"/>
                  </a:lnTo>
                  <a:lnTo>
                    <a:pt x="429" y="43"/>
                  </a:lnTo>
                  <a:lnTo>
                    <a:pt x="441" y="37"/>
                  </a:lnTo>
                  <a:lnTo>
                    <a:pt x="453" y="33"/>
                  </a:lnTo>
                  <a:lnTo>
                    <a:pt x="464" y="27"/>
                  </a:lnTo>
                  <a:lnTo>
                    <a:pt x="478" y="23"/>
                  </a:lnTo>
                  <a:lnTo>
                    <a:pt x="492" y="17"/>
                  </a:lnTo>
                  <a:lnTo>
                    <a:pt x="503" y="12"/>
                  </a:lnTo>
                  <a:lnTo>
                    <a:pt x="517" y="6"/>
                  </a:lnTo>
                  <a:lnTo>
                    <a:pt x="531" y="0"/>
                  </a:lnTo>
                  <a:lnTo>
                    <a:pt x="536" y="2"/>
                  </a:lnTo>
                  <a:lnTo>
                    <a:pt x="540" y="4"/>
                  </a:lnTo>
                  <a:lnTo>
                    <a:pt x="548" y="8"/>
                  </a:lnTo>
                  <a:lnTo>
                    <a:pt x="550" y="8"/>
                  </a:lnTo>
                  <a:lnTo>
                    <a:pt x="556" y="10"/>
                  </a:lnTo>
                  <a:lnTo>
                    <a:pt x="562" y="13"/>
                  </a:lnTo>
                  <a:lnTo>
                    <a:pt x="568" y="15"/>
                  </a:lnTo>
                  <a:lnTo>
                    <a:pt x="573" y="19"/>
                  </a:lnTo>
                  <a:lnTo>
                    <a:pt x="579" y="21"/>
                  </a:lnTo>
                  <a:lnTo>
                    <a:pt x="587" y="23"/>
                  </a:lnTo>
                  <a:lnTo>
                    <a:pt x="595" y="27"/>
                  </a:lnTo>
                  <a:lnTo>
                    <a:pt x="603" y="29"/>
                  </a:lnTo>
                  <a:lnTo>
                    <a:pt x="612" y="33"/>
                  </a:lnTo>
                  <a:lnTo>
                    <a:pt x="620" y="35"/>
                  </a:lnTo>
                  <a:lnTo>
                    <a:pt x="630" y="39"/>
                  </a:lnTo>
                  <a:lnTo>
                    <a:pt x="638" y="41"/>
                  </a:lnTo>
                  <a:lnTo>
                    <a:pt x="649" y="45"/>
                  </a:lnTo>
                  <a:lnTo>
                    <a:pt x="659" y="49"/>
                  </a:lnTo>
                  <a:lnTo>
                    <a:pt x="671" y="52"/>
                  </a:lnTo>
                  <a:lnTo>
                    <a:pt x="681" y="54"/>
                  </a:lnTo>
                  <a:lnTo>
                    <a:pt x="692" y="58"/>
                  </a:lnTo>
                  <a:lnTo>
                    <a:pt x="704" y="60"/>
                  </a:lnTo>
                  <a:lnTo>
                    <a:pt x="718" y="64"/>
                  </a:lnTo>
                  <a:lnTo>
                    <a:pt x="729" y="68"/>
                  </a:lnTo>
                  <a:lnTo>
                    <a:pt x="743" y="70"/>
                  </a:lnTo>
                  <a:lnTo>
                    <a:pt x="757" y="72"/>
                  </a:lnTo>
                  <a:lnTo>
                    <a:pt x="772" y="76"/>
                  </a:lnTo>
                  <a:lnTo>
                    <a:pt x="784" y="78"/>
                  </a:lnTo>
                  <a:lnTo>
                    <a:pt x="800" y="80"/>
                  </a:lnTo>
                  <a:lnTo>
                    <a:pt x="813" y="82"/>
                  </a:lnTo>
                  <a:lnTo>
                    <a:pt x="829" y="84"/>
                  </a:lnTo>
                  <a:lnTo>
                    <a:pt x="844" y="84"/>
                  </a:lnTo>
                  <a:lnTo>
                    <a:pt x="860" y="86"/>
                  </a:lnTo>
                  <a:lnTo>
                    <a:pt x="876" y="88"/>
                  </a:lnTo>
                  <a:lnTo>
                    <a:pt x="893" y="89"/>
                  </a:lnTo>
                  <a:lnTo>
                    <a:pt x="907" y="89"/>
                  </a:lnTo>
                  <a:lnTo>
                    <a:pt x="924" y="89"/>
                  </a:lnTo>
                  <a:lnTo>
                    <a:pt x="942" y="89"/>
                  </a:lnTo>
                  <a:lnTo>
                    <a:pt x="959" y="91"/>
                  </a:lnTo>
                  <a:lnTo>
                    <a:pt x="977" y="89"/>
                  </a:lnTo>
                  <a:lnTo>
                    <a:pt x="993" y="89"/>
                  </a:lnTo>
                  <a:lnTo>
                    <a:pt x="1012" y="89"/>
                  </a:lnTo>
                  <a:lnTo>
                    <a:pt x="1032" y="88"/>
                  </a:lnTo>
                  <a:lnTo>
                    <a:pt x="1047" y="86"/>
                  </a:lnTo>
                  <a:lnTo>
                    <a:pt x="1067" y="84"/>
                  </a:lnTo>
                  <a:lnTo>
                    <a:pt x="1084" y="80"/>
                  </a:lnTo>
                  <a:lnTo>
                    <a:pt x="1106" y="78"/>
                  </a:lnTo>
                  <a:lnTo>
                    <a:pt x="1123" y="74"/>
                  </a:lnTo>
                  <a:lnTo>
                    <a:pt x="1143" y="70"/>
                  </a:lnTo>
                  <a:lnTo>
                    <a:pt x="1162" y="66"/>
                  </a:lnTo>
                  <a:lnTo>
                    <a:pt x="1182" y="62"/>
                  </a:lnTo>
                  <a:lnTo>
                    <a:pt x="1201" y="56"/>
                  </a:lnTo>
                  <a:lnTo>
                    <a:pt x="1223" y="51"/>
                  </a:lnTo>
                  <a:lnTo>
                    <a:pt x="1242" y="45"/>
                  </a:lnTo>
                  <a:lnTo>
                    <a:pt x="1262" y="39"/>
                  </a:lnTo>
                  <a:lnTo>
                    <a:pt x="1281" y="31"/>
                  </a:lnTo>
                  <a:lnTo>
                    <a:pt x="1303" y="25"/>
                  </a:lnTo>
                  <a:lnTo>
                    <a:pt x="1324" y="17"/>
                  </a:lnTo>
                  <a:lnTo>
                    <a:pt x="1345" y="10"/>
                  </a:lnTo>
                  <a:lnTo>
                    <a:pt x="1349" y="10"/>
                  </a:lnTo>
                  <a:lnTo>
                    <a:pt x="1351" y="12"/>
                  </a:lnTo>
                  <a:lnTo>
                    <a:pt x="1359" y="15"/>
                  </a:lnTo>
                  <a:lnTo>
                    <a:pt x="1365" y="17"/>
                  </a:lnTo>
                  <a:lnTo>
                    <a:pt x="1375" y="21"/>
                  </a:lnTo>
                  <a:lnTo>
                    <a:pt x="1379" y="23"/>
                  </a:lnTo>
                  <a:lnTo>
                    <a:pt x="1384" y="25"/>
                  </a:lnTo>
                  <a:lnTo>
                    <a:pt x="1390" y="27"/>
                  </a:lnTo>
                  <a:lnTo>
                    <a:pt x="1396" y="31"/>
                  </a:lnTo>
                  <a:lnTo>
                    <a:pt x="1402" y="33"/>
                  </a:lnTo>
                  <a:lnTo>
                    <a:pt x="1408" y="35"/>
                  </a:lnTo>
                  <a:lnTo>
                    <a:pt x="1416" y="37"/>
                  </a:lnTo>
                  <a:lnTo>
                    <a:pt x="1423" y="39"/>
                  </a:lnTo>
                  <a:lnTo>
                    <a:pt x="1429" y="41"/>
                  </a:lnTo>
                  <a:lnTo>
                    <a:pt x="1439" y="45"/>
                  </a:lnTo>
                  <a:lnTo>
                    <a:pt x="1447" y="47"/>
                  </a:lnTo>
                  <a:lnTo>
                    <a:pt x="1455" y="49"/>
                  </a:lnTo>
                  <a:lnTo>
                    <a:pt x="1464" y="51"/>
                  </a:lnTo>
                  <a:lnTo>
                    <a:pt x="1472" y="54"/>
                  </a:lnTo>
                  <a:lnTo>
                    <a:pt x="1482" y="56"/>
                  </a:lnTo>
                  <a:lnTo>
                    <a:pt x="1492" y="58"/>
                  </a:lnTo>
                  <a:lnTo>
                    <a:pt x="1501" y="60"/>
                  </a:lnTo>
                  <a:lnTo>
                    <a:pt x="1511" y="62"/>
                  </a:lnTo>
                  <a:lnTo>
                    <a:pt x="1523" y="64"/>
                  </a:lnTo>
                  <a:lnTo>
                    <a:pt x="1534" y="68"/>
                  </a:lnTo>
                  <a:lnTo>
                    <a:pt x="1544" y="68"/>
                  </a:lnTo>
                  <a:lnTo>
                    <a:pt x="1556" y="70"/>
                  </a:lnTo>
                  <a:lnTo>
                    <a:pt x="1568" y="70"/>
                  </a:lnTo>
                  <a:lnTo>
                    <a:pt x="1579" y="72"/>
                  </a:lnTo>
                  <a:lnTo>
                    <a:pt x="1591" y="72"/>
                  </a:lnTo>
                  <a:lnTo>
                    <a:pt x="1603" y="74"/>
                  </a:lnTo>
                  <a:lnTo>
                    <a:pt x="1614" y="74"/>
                  </a:lnTo>
                  <a:lnTo>
                    <a:pt x="1628" y="76"/>
                  </a:lnTo>
                  <a:lnTo>
                    <a:pt x="1642" y="76"/>
                  </a:lnTo>
                  <a:lnTo>
                    <a:pt x="1653" y="76"/>
                  </a:lnTo>
                  <a:lnTo>
                    <a:pt x="1667" y="76"/>
                  </a:lnTo>
                  <a:lnTo>
                    <a:pt x="1681" y="76"/>
                  </a:lnTo>
                  <a:lnTo>
                    <a:pt x="1694" y="74"/>
                  </a:lnTo>
                  <a:lnTo>
                    <a:pt x="1708" y="74"/>
                  </a:lnTo>
                  <a:lnTo>
                    <a:pt x="1724" y="74"/>
                  </a:lnTo>
                  <a:lnTo>
                    <a:pt x="1737" y="72"/>
                  </a:lnTo>
                  <a:lnTo>
                    <a:pt x="1753" y="70"/>
                  </a:lnTo>
                  <a:lnTo>
                    <a:pt x="1766" y="68"/>
                  </a:lnTo>
                  <a:lnTo>
                    <a:pt x="1780" y="66"/>
                  </a:lnTo>
                  <a:lnTo>
                    <a:pt x="1796" y="64"/>
                  </a:lnTo>
                  <a:lnTo>
                    <a:pt x="1811" y="60"/>
                  </a:lnTo>
                  <a:lnTo>
                    <a:pt x="1827" y="58"/>
                  </a:lnTo>
                  <a:lnTo>
                    <a:pt x="1843" y="54"/>
                  </a:lnTo>
                  <a:lnTo>
                    <a:pt x="1858" y="51"/>
                  </a:lnTo>
                  <a:lnTo>
                    <a:pt x="1872" y="45"/>
                  </a:lnTo>
                  <a:lnTo>
                    <a:pt x="1889" y="41"/>
                  </a:lnTo>
                  <a:lnTo>
                    <a:pt x="1903" y="35"/>
                  </a:lnTo>
                  <a:lnTo>
                    <a:pt x="1920" y="29"/>
                  </a:lnTo>
                  <a:lnTo>
                    <a:pt x="1936" y="23"/>
                  </a:lnTo>
                  <a:lnTo>
                    <a:pt x="1954" y="17"/>
                  </a:lnTo>
                  <a:lnTo>
                    <a:pt x="1969" y="12"/>
                  </a:lnTo>
                  <a:lnTo>
                    <a:pt x="1987" y="4"/>
                  </a:lnTo>
                  <a:lnTo>
                    <a:pt x="2283" y="442"/>
                  </a:lnTo>
                  <a:lnTo>
                    <a:pt x="2281" y="442"/>
                  </a:lnTo>
                  <a:lnTo>
                    <a:pt x="2275" y="442"/>
                  </a:lnTo>
                  <a:lnTo>
                    <a:pt x="2267" y="442"/>
                  </a:lnTo>
                  <a:lnTo>
                    <a:pt x="2260" y="442"/>
                  </a:lnTo>
                  <a:lnTo>
                    <a:pt x="2246" y="442"/>
                  </a:lnTo>
                  <a:lnTo>
                    <a:pt x="2230" y="442"/>
                  </a:lnTo>
                  <a:lnTo>
                    <a:pt x="2215" y="442"/>
                  </a:lnTo>
                  <a:lnTo>
                    <a:pt x="2195" y="442"/>
                  </a:lnTo>
                  <a:lnTo>
                    <a:pt x="2172" y="442"/>
                  </a:lnTo>
                  <a:lnTo>
                    <a:pt x="2147" y="442"/>
                  </a:lnTo>
                  <a:lnTo>
                    <a:pt x="2121" y="442"/>
                  </a:lnTo>
                  <a:lnTo>
                    <a:pt x="2094" y="442"/>
                  </a:lnTo>
                  <a:lnTo>
                    <a:pt x="2061" y="442"/>
                  </a:lnTo>
                  <a:lnTo>
                    <a:pt x="2030" y="442"/>
                  </a:lnTo>
                  <a:lnTo>
                    <a:pt x="1997" y="442"/>
                  </a:lnTo>
                  <a:lnTo>
                    <a:pt x="1961" y="444"/>
                  </a:lnTo>
                  <a:lnTo>
                    <a:pt x="1924" y="444"/>
                  </a:lnTo>
                  <a:lnTo>
                    <a:pt x="1885" y="444"/>
                  </a:lnTo>
                  <a:lnTo>
                    <a:pt x="1844" y="444"/>
                  </a:lnTo>
                  <a:lnTo>
                    <a:pt x="1804" y="444"/>
                  </a:lnTo>
                  <a:lnTo>
                    <a:pt x="1761" y="444"/>
                  </a:lnTo>
                  <a:lnTo>
                    <a:pt x="1718" y="444"/>
                  </a:lnTo>
                  <a:lnTo>
                    <a:pt x="1673" y="444"/>
                  </a:lnTo>
                  <a:lnTo>
                    <a:pt x="1628" y="444"/>
                  </a:lnTo>
                  <a:lnTo>
                    <a:pt x="1579" y="444"/>
                  </a:lnTo>
                  <a:lnTo>
                    <a:pt x="1533" y="444"/>
                  </a:lnTo>
                  <a:lnTo>
                    <a:pt x="1484" y="444"/>
                  </a:lnTo>
                  <a:lnTo>
                    <a:pt x="1437" y="446"/>
                  </a:lnTo>
                  <a:lnTo>
                    <a:pt x="1386" y="446"/>
                  </a:lnTo>
                  <a:lnTo>
                    <a:pt x="1338" y="446"/>
                  </a:lnTo>
                  <a:lnTo>
                    <a:pt x="1287" y="446"/>
                  </a:lnTo>
                  <a:lnTo>
                    <a:pt x="1238" y="446"/>
                  </a:lnTo>
                  <a:lnTo>
                    <a:pt x="1187" y="446"/>
                  </a:lnTo>
                  <a:lnTo>
                    <a:pt x="1137" y="446"/>
                  </a:lnTo>
                  <a:lnTo>
                    <a:pt x="1084" y="446"/>
                  </a:lnTo>
                  <a:lnTo>
                    <a:pt x="1033" y="446"/>
                  </a:lnTo>
                  <a:lnTo>
                    <a:pt x="983" y="446"/>
                  </a:lnTo>
                  <a:lnTo>
                    <a:pt x="934" y="446"/>
                  </a:lnTo>
                  <a:lnTo>
                    <a:pt x="883" y="446"/>
                  </a:lnTo>
                  <a:lnTo>
                    <a:pt x="835" y="448"/>
                  </a:lnTo>
                  <a:lnTo>
                    <a:pt x="784" y="448"/>
                  </a:lnTo>
                  <a:lnTo>
                    <a:pt x="737" y="448"/>
                  </a:lnTo>
                  <a:lnTo>
                    <a:pt x="688" y="448"/>
                  </a:lnTo>
                  <a:lnTo>
                    <a:pt x="642" y="448"/>
                  </a:lnTo>
                  <a:lnTo>
                    <a:pt x="595" y="448"/>
                  </a:lnTo>
                  <a:lnTo>
                    <a:pt x="550" y="448"/>
                  </a:lnTo>
                  <a:lnTo>
                    <a:pt x="507" y="448"/>
                  </a:lnTo>
                  <a:lnTo>
                    <a:pt x="464" y="448"/>
                  </a:lnTo>
                  <a:lnTo>
                    <a:pt x="421" y="448"/>
                  </a:lnTo>
                  <a:lnTo>
                    <a:pt x="382" y="448"/>
                  </a:lnTo>
                  <a:lnTo>
                    <a:pt x="341" y="448"/>
                  </a:lnTo>
                  <a:lnTo>
                    <a:pt x="304" y="448"/>
                  </a:lnTo>
                  <a:lnTo>
                    <a:pt x="267" y="448"/>
                  </a:lnTo>
                  <a:lnTo>
                    <a:pt x="234" y="448"/>
                  </a:lnTo>
                  <a:lnTo>
                    <a:pt x="201" y="448"/>
                  </a:lnTo>
                  <a:lnTo>
                    <a:pt x="170" y="450"/>
                  </a:lnTo>
                  <a:lnTo>
                    <a:pt x="141" y="450"/>
                  </a:lnTo>
                  <a:lnTo>
                    <a:pt x="115" y="450"/>
                  </a:lnTo>
                  <a:lnTo>
                    <a:pt x="88" y="450"/>
                  </a:lnTo>
                  <a:lnTo>
                    <a:pt x="67" y="450"/>
                  </a:lnTo>
                  <a:lnTo>
                    <a:pt x="45" y="450"/>
                  </a:lnTo>
                  <a:lnTo>
                    <a:pt x="28" y="450"/>
                  </a:lnTo>
                  <a:lnTo>
                    <a:pt x="12" y="450"/>
                  </a:lnTo>
                  <a:lnTo>
                    <a:pt x="0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 descr="nXXY1iDrMwbGvaY2WNnkCQW4zdjP4n8EGrXaH4Ev5lg=-~6idd8640y8UafnpSlUW75A=="/>
            <p:cNvSpPr>
              <a:spLocks/>
            </p:cNvSpPr>
            <p:nvPr/>
          </p:nvSpPr>
          <p:spPr bwMode="auto">
            <a:xfrm>
              <a:off x="4970463" y="3503613"/>
              <a:ext cx="2528888" cy="779463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68" y="60"/>
                </a:cxn>
                <a:cxn ang="0">
                  <a:pos x="102" y="46"/>
                </a:cxn>
                <a:cxn ang="0">
                  <a:pos x="141" y="33"/>
                </a:cxn>
                <a:cxn ang="0">
                  <a:pos x="185" y="19"/>
                </a:cxn>
                <a:cxn ang="0">
                  <a:pos x="234" y="9"/>
                </a:cxn>
                <a:cxn ang="0">
                  <a:pos x="289" y="3"/>
                </a:cxn>
                <a:cxn ang="0">
                  <a:pos x="349" y="0"/>
                </a:cxn>
                <a:cxn ang="0">
                  <a:pos x="414" y="0"/>
                </a:cxn>
                <a:cxn ang="0">
                  <a:pos x="490" y="7"/>
                </a:cxn>
                <a:cxn ang="0">
                  <a:pos x="570" y="29"/>
                </a:cxn>
                <a:cxn ang="0">
                  <a:pos x="638" y="62"/>
                </a:cxn>
                <a:cxn ang="0">
                  <a:pos x="700" y="105"/>
                </a:cxn>
                <a:cxn ang="0">
                  <a:pos x="759" y="152"/>
                </a:cxn>
                <a:cxn ang="0">
                  <a:pos x="815" y="202"/>
                </a:cxn>
                <a:cxn ang="0">
                  <a:pos x="866" y="253"/>
                </a:cxn>
                <a:cxn ang="0">
                  <a:pos x="922" y="302"/>
                </a:cxn>
                <a:cxn ang="0">
                  <a:pos x="985" y="344"/>
                </a:cxn>
                <a:cxn ang="0">
                  <a:pos x="1051" y="380"/>
                </a:cxn>
                <a:cxn ang="0">
                  <a:pos x="1127" y="401"/>
                </a:cxn>
                <a:cxn ang="0">
                  <a:pos x="1211" y="411"/>
                </a:cxn>
                <a:cxn ang="0">
                  <a:pos x="1281" y="411"/>
                </a:cxn>
                <a:cxn ang="0">
                  <a:pos x="1341" y="405"/>
                </a:cxn>
                <a:cxn ang="0">
                  <a:pos x="1392" y="391"/>
                </a:cxn>
                <a:cxn ang="0">
                  <a:pos x="1431" y="376"/>
                </a:cxn>
                <a:cxn ang="0">
                  <a:pos x="1472" y="352"/>
                </a:cxn>
                <a:cxn ang="0">
                  <a:pos x="1507" y="317"/>
                </a:cxn>
                <a:cxn ang="0">
                  <a:pos x="1593" y="317"/>
                </a:cxn>
                <a:cxn ang="0">
                  <a:pos x="1572" y="350"/>
                </a:cxn>
                <a:cxn ang="0">
                  <a:pos x="1533" y="393"/>
                </a:cxn>
                <a:cxn ang="0">
                  <a:pos x="1499" y="422"/>
                </a:cxn>
                <a:cxn ang="0">
                  <a:pos x="1455" y="448"/>
                </a:cxn>
                <a:cxn ang="0">
                  <a:pos x="1402" y="469"/>
                </a:cxn>
                <a:cxn ang="0">
                  <a:pos x="1336" y="485"/>
                </a:cxn>
                <a:cxn ang="0">
                  <a:pos x="1260" y="491"/>
                </a:cxn>
                <a:cxn ang="0">
                  <a:pos x="1168" y="485"/>
                </a:cxn>
                <a:cxn ang="0">
                  <a:pos x="1071" y="463"/>
                </a:cxn>
                <a:cxn ang="0">
                  <a:pos x="985" y="430"/>
                </a:cxn>
                <a:cxn ang="0">
                  <a:pos x="911" y="387"/>
                </a:cxn>
                <a:cxn ang="0">
                  <a:pos x="842" y="339"/>
                </a:cxn>
                <a:cxn ang="0">
                  <a:pos x="782" y="286"/>
                </a:cxn>
                <a:cxn ang="0">
                  <a:pos x="725" y="233"/>
                </a:cxn>
                <a:cxn ang="0">
                  <a:pos x="667" y="183"/>
                </a:cxn>
                <a:cxn ang="0">
                  <a:pos x="607" y="138"/>
                </a:cxn>
                <a:cxn ang="0">
                  <a:pos x="542" y="103"/>
                </a:cxn>
                <a:cxn ang="0">
                  <a:pos x="468" y="79"/>
                </a:cxn>
                <a:cxn ang="0">
                  <a:pos x="386" y="72"/>
                </a:cxn>
                <a:cxn ang="0">
                  <a:pos x="322" y="74"/>
                </a:cxn>
                <a:cxn ang="0">
                  <a:pos x="265" y="79"/>
                </a:cxn>
                <a:cxn ang="0">
                  <a:pos x="215" y="89"/>
                </a:cxn>
                <a:cxn ang="0">
                  <a:pos x="172" y="101"/>
                </a:cxn>
                <a:cxn ang="0">
                  <a:pos x="133" y="113"/>
                </a:cxn>
                <a:cxn ang="0">
                  <a:pos x="98" y="126"/>
                </a:cxn>
                <a:cxn ang="0">
                  <a:pos x="45" y="153"/>
                </a:cxn>
                <a:cxn ang="0">
                  <a:pos x="8" y="177"/>
                </a:cxn>
              </a:cxnLst>
              <a:rect l="0" t="0" r="r" b="b"/>
              <a:pathLst>
                <a:path w="1593" h="491">
                  <a:moveTo>
                    <a:pt x="0" y="185"/>
                  </a:moveTo>
                  <a:lnTo>
                    <a:pt x="0" y="99"/>
                  </a:lnTo>
                  <a:lnTo>
                    <a:pt x="4" y="95"/>
                  </a:lnTo>
                  <a:lnTo>
                    <a:pt x="10" y="91"/>
                  </a:lnTo>
                  <a:lnTo>
                    <a:pt x="16" y="87"/>
                  </a:lnTo>
                  <a:lnTo>
                    <a:pt x="24" y="83"/>
                  </a:lnTo>
                  <a:lnTo>
                    <a:pt x="31" y="79"/>
                  </a:lnTo>
                  <a:lnTo>
                    <a:pt x="39" y="74"/>
                  </a:lnTo>
                  <a:lnTo>
                    <a:pt x="49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68" y="60"/>
                  </a:lnTo>
                  <a:lnTo>
                    <a:pt x="74" y="58"/>
                  </a:lnTo>
                  <a:lnTo>
                    <a:pt x="80" y="56"/>
                  </a:lnTo>
                  <a:lnTo>
                    <a:pt x="84" y="52"/>
                  </a:lnTo>
                  <a:lnTo>
                    <a:pt x="90" y="50"/>
                  </a:lnTo>
                  <a:lnTo>
                    <a:pt x="96" y="48"/>
                  </a:lnTo>
                  <a:lnTo>
                    <a:pt x="102" y="46"/>
                  </a:lnTo>
                  <a:lnTo>
                    <a:pt x="107" y="44"/>
                  </a:lnTo>
                  <a:lnTo>
                    <a:pt x="113" y="40"/>
                  </a:lnTo>
                  <a:lnTo>
                    <a:pt x="119" y="39"/>
                  </a:lnTo>
                  <a:lnTo>
                    <a:pt x="127" y="37"/>
                  </a:lnTo>
                  <a:lnTo>
                    <a:pt x="133" y="35"/>
                  </a:lnTo>
                  <a:lnTo>
                    <a:pt x="141" y="33"/>
                  </a:lnTo>
                  <a:lnTo>
                    <a:pt x="148" y="31"/>
                  </a:lnTo>
                  <a:lnTo>
                    <a:pt x="156" y="29"/>
                  </a:lnTo>
                  <a:lnTo>
                    <a:pt x="164" y="25"/>
                  </a:lnTo>
                  <a:lnTo>
                    <a:pt x="170" y="23"/>
                  </a:lnTo>
                  <a:lnTo>
                    <a:pt x="178" y="23"/>
                  </a:lnTo>
                  <a:lnTo>
                    <a:pt x="185" y="19"/>
                  </a:lnTo>
                  <a:lnTo>
                    <a:pt x="193" y="17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9" y="13"/>
                  </a:lnTo>
                  <a:lnTo>
                    <a:pt x="226" y="11"/>
                  </a:lnTo>
                  <a:lnTo>
                    <a:pt x="234" y="9"/>
                  </a:lnTo>
                  <a:lnTo>
                    <a:pt x="244" y="7"/>
                  </a:lnTo>
                  <a:lnTo>
                    <a:pt x="252" y="7"/>
                  </a:lnTo>
                  <a:lnTo>
                    <a:pt x="261" y="5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9" y="3"/>
                  </a:lnTo>
                  <a:lnTo>
                    <a:pt x="299" y="1"/>
                  </a:lnTo>
                  <a:lnTo>
                    <a:pt x="308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8" y="0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5" y="0"/>
                  </a:lnTo>
                  <a:lnTo>
                    <a:pt x="437" y="1"/>
                  </a:lnTo>
                  <a:lnTo>
                    <a:pt x="449" y="3"/>
                  </a:lnTo>
                  <a:lnTo>
                    <a:pt x="460" y="5"/>
                  </a:lnTo>
                  <a:lnTo>
                    <a:pt x="476" y="5"/>
                  </a:lnTo>
                  <a:lnTo>
                    <a:pt x="490" y="7"/>
                  </a:lnTo>
                  <a:lnTo>
                    <a:pt x="503" y="11"/>
                  </a:lnTo>
                  <a:lnTo>
                    <a:pt x="517" y="13"/>
                  </a:lnTo>
                  <a:lnTo>
                    <a:pt x="531" y="17"/>
                  </a:lnTo>
                  <a:lnTo>
                    <a:pt x="542" y="19"/>
                  </a:lnTo>
                  <a:lnTo>
                    <a:pt x="556" y="23"/>
                  </a:lnTo>
                  <a:lnTo>
                    <a:pt x="570" y="29"/>
                  </a:lnTo>
                  <a:lnTo>
                    <a:pt x="581" y="33"/>
                  </a:lnTo>
                  <a:lnTo>
                    <a:pt x="593" y="39"/>
                  </a:lnTo>
                  <a:lnTo>
                    <a:pt x="605" y="44"/>
                  </a:lnTo>
                  <a:lnTo>
                    <a:pt x="616" y="50"/>
                  </a:lnTo>
                  <a:lnTo>
                    <a:pt x="626" y="56"/>
                  </a:lnTo>
                  <a:lnTo>
                    <a:pt x="638" y="62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1" y="81"/>
                  </a:lnTo>
                  <a:lnTo>
                    <a:pt x="681" y="89"/>
                  </a:lnTo>
                  <a:lnTo>
                    <a:pt x="690" y="95"/>
                  </a:lnTo>
                  <a:lnTo>
                    <a:pt x="700" y="105"/>
                  </a:lnTo>
                  <a:lnTo>
                    <a:pt x="710" y="111"/>
                  </a:lnTo>
                  <a:lnTo>
                    <a:pt x="720" y="118"/>
                  </a:lnTo>
                  <a:lnTo>
                    <a:pt x="729" y="126"/>
                  </a:lnTo>
                  <a:lnTo>
                    <a:pt x="739" y="136"/>
                  </a:lnTo>
                  <a:lnTo>
                    <a:pt x="749" y="144"/>
                  </a:lnTo>
                  <a:lnTo>
                    <a:pt x="759" y="152"/>
                  </a:lnTo>
                  <a:lnTo>
                    <a:pt x="768" y="159"/>
                  </a:lnTo>
                  <a:lnTo>
                    <a:pt x="778" y="169"/>
                  </a:lnTo>
                  <a:lnTo>
                    <a:pt x="786" y="177"/>
                  </a:lnTo>
                  <a:lnTo>
                    <a:pt x="796" y="187"/>
                  </a:lnTo>
                  <a:lnTo>
                    <a:pt x="805" y="194"/>
                  </a:lnTo>
                  <a:lnTo>
                    <a:pt x="815" y="202"/>
                  </a:lnTo>
                  <a:lnTo>
                    <a:pt x="823" y="210"/>
                  </a:lnTo>
                  <a:lnTo>
                    <a:pt x="831" y="220"/>
                  </a:lnTo>
                  <a:lnTo>
                    <a:pt x="840" y="228"/>
                  </a:lnTo>
                  <a:lnTo>
                    <a:pt x="850" y="235"/>
                  </a:lnTo>
                  <a:lnTo>
                    <a:pt x="858" y="243"/>
                  </a:lnTo>
                  <a:lnTo>
                    <a:pt x="866" y="253"/>
                  </a:lnTo>
                  <a:lnTo>
                    <a:pt x="876" y="261"/>
                  </a:lnTo>
                  <a:lnTo>
                    <a:pt x="885" y="270"/>
                  </a:lnTo>
                  <a:lnTo>
                    <a:pt x="895" y="278"/>
                  </a:lnTo>
                  <a:lnTo>
                    <a:pt x="903" y="284"/>
                  </a:lnTo>
                  <a:lnTo>
                    <a:pt x="913" y="292"/>
                  </a:lnTo>
                  <a:lnTo>
                    <a:pt x="922" y="302"/>
                  </a:lnTo>
                  <a:lnTo>
                    <a:pt x="932" y="309"/>
                  </a:lnTo>
                  <a:lnTo>
                    <a:pt x="944" y="317"/>
                  </a:lnTo>
                  <a:lnTo>
                    <a:pt x="952" y="323"/>
                  </a:lnTo>
                  <a:lnTo>
                    <a:pt x="963" y="331"/>
                  </a:lnTo>
                  <a:lnTo>
                    <a:pt x="973" y="337"/>
                  </a:lnTo>
                  <a:lnTo>
                    <a:pt x="985" y="344"/>
                  </a:lnTo>
                  <a:lnTo>
                    <a:pt x="994" y="350"/>
                  </a:lnTo>
                  <a:lnTo>
                    <a:pt x="1006" y="356"/>
                  </a:lnTo>
                  <a:lnTo>
                    <a:pt x="1016" y="362"/>
                  </a:lnTo>
                  <a:lnTo>
                    <a:pt x="1028" y="368"/>
                  </a:lnTo>
                  <a:lnTo>
                    <a:pt x="1039" y="374"/>
                  </a:lnTo>
                  <a:lnTo>
                    <a:pt x="1051" y="380"/>
                  </a:lnTo>
                  <a:lnTo>
                    <a:pt x="1063" y="383"/>
                  </a:lnTo>
                  <a:lnTo>
                    <a:pt x="1074" y="387"/>
                  </a:lnTo>
                  <a:lnTo>
                    <a:pt x="1088" y="391"/>
                  </a:lnTo>
                  <a:lnTo>
                    <a:pt x="1102" y="395"/>
                  </a:lnTo>
                  <a:lnTo>
                    <a:pt x="1113" y="399"/>
                  </a:lnTo>
                  <a:lnTo>
                    <a:pt x="1127" y="401"/>
                  </a:lnTo>
                  <a:lnTo>
                    <a:pt x="1143" y="405"/>
                  </a:lnTo>
                  <a:lnTo>
                    <a:pt x="1156" y="407"/>
                  </a:lnTo>
                  <a:lnTo>
                    <a:pt x="1170" y="409"/>
                  </a:lnTo>
                  <a:lnTo>
                    <a:pt x="1184" y="409"/>
                  </a:lnTo>
                  <a:lnTo>
                    <a:pt x="1197" y="411"/>
                  </a:lnTo>
                  <a:lnTo>
                    <a:pt x="1211" y="411"/>
                  </a:lnTo>
                  <a:lnTo>
                    <a:pt x="1223" y="411"/>
                  </a:lnTo>
                  <a:lnTo>
                    <a:pt x="1236" y="411"/>
                  </a:lnTo>
                  <a:lnTo>
                    <a:pt x="1246" y="411"/>
                  </a:lnTo>
                  <a:lnTo>
                    <a:pt x="1260" y="413"/>
                  </a:lnTo>
                  <a:lnTo>
                    <a:pt x="1269" y="411"/>
                  </a:lnTo>
                  <a:lnTo>
                    <a:pt x="1281" y="411"/>
                  </a:lnTo>
                  <a:lnTo>
                    <a:pt x="1291" y="411"/>
                  </a:lnTo>
                  <a:lnTo>
                    <a:pt x="1303" y="411"/>
                  </a:lnTo>
                  <a:lnTo>
                    <a:pt x="1312" y="409"/>
                  </a:lnTo>
                  <a:lnTo>
                    <a:pt x="1322" y="407"/>
                  </a:lnTo>
                  <a:lnTo>
                    <a:pt x="1332" y="407"/>
                  </a:lnTo>
                  <a:lnTo>
                    <a:pt x="1341" y="405"/>
                  </a:lnTo>
                  <a:lnTo>
                    <a:pt x="1351" y="403"/>
                  </a:lnTo>
                  <a:lnTo>
                    <a:pt x="1359" y="401"/>
                  </a:lnTo>
                  <a:lnTo>
                    <a:pt x="1367" y="399"/>
                  </a:lnTo>
                  <a:lnTo>
                    <a:pt x="1377" y="397"/>
                  </a:lnTo>
                  <a:lnTo>
                    <a:pt x="1384" y="393"/>
                  </a:lnTo>
                  <a:lnTo>
                    <a:pt x="1392" y="391"/>
                  </a:lnTo>
                  <a:lnTo>
                    <a:pt x="1400" y="389"/>
                  </a:lnTo>
                  <a:lnTo>
                    <a:pt x="1406" y="387"/>
                  </a:lnTo>
                  <a:lnTo>
                    <a:pt x="1412" y="385"/>
                  </a:lnTo>
                  <a:lnTo>
                    <a:pt x="1419" y="381"/>
                  </a:lnTo>
                  <a:lnTo>
                    <a:pt x="1425" y="380"/>
                  </a:lnTo>
                  <a:lnTo>
                    <a:pt x="1431" y="376"/>
                  </a:lnTo>
                  <a:lnTo>
                    <a:pt x="1437" y="374"/>
                  </a:lnTo>
                  <a:lnTo>
                    <a:pt x="1443" y="370"/>
                  </a:lnTo>
                  <a:lnTo>
                    <a:pt x="1449" y="368"/>
                  </a:lnTo>
                  <a:lnTo>
                    <a:pt x="1455" y="366"/>
                  </a:lnTo>
                  <a:lnTo>
                    <a:pt x="1462" y="358"/>
                  </a:lnTo>
                  <a:lnTo>
                    <a:pt x="1472" y="352"/>
                  </a:lnTo>
                  <a:lnTo>
                    <a:pt x="1480" y="344"/>
                  </a:lnTo>
                  <a:lnTo>
                    <a:pt x="1486" y="339"/>
                  </a:lnTo>
                  <a:lnTo>
                    <a:pt x="1492" y="333"/>
                  </a:lnTo>
                  <a:lnTo>
                    <a:pt x="1497" y="327"/>
                  </a:lnTo>
                  <a:lnTo>
                    <a:pt x="1503" y="323"/>
                  </a:lnTo>
                  <a:lnTo>
                    <a:pt x="1507" y="317"/>
                  </a:lnTo>
                  <a:lnTo>
                    <a:pt x="1513" y="307"/>
                  </a:lnTo>
                  <a:lnTo>
                    <a:pt x="1519" y="302"/>
                  </a:lnTo>
                  <a:lnTo>
                    <a:pt x="1521" y="296"/>
                  </a:lnTo>
                  <a:lnTo>
                    <a:pt x="1523" y="296"/>
                  </a:lnTo>
                  <a:lnTo>
                    <a:pt x="1583" y="268"/>
                  </a:lnTo>
                  <a:lnTo>
                    <a:pt x="1593" y="317"/>
                  </a:lnTo>
                  <a:lnTo>
                    <a:pt x="1591" y="319"/>
                  </a:lnTo>
                  <a:lnTo>
                    <a:pt x="1587" y="325"/>
                  </a:lnTo>
                  <a:lnTo>
                    <a:pt x="1583" y="329"/>
                  </a:lnTo>
                  <a:lnTo>
                    <a:pt x="1579" y="337"/>
                  </a:lnTo>
                  <a:lnTo>
                    <a:pt x="1575" y="343"/>
                  </a:lnTo>
                  <a:lnTo>
                    <a:pt x="1572" y="350"/>
                  </a:lnTo>
                  <a:lnTo>
                    <a:pt x="1564" y="358"/>
                  </a:lnTo>
                  <a:lnTo>
                    <a:pt x="1558" y="368"/>
                  </a:lnTo>
                  <a:lnTo>
                    <a:pt x="1550" y="376"/>
                  </a:lnTo>
                  <a:lnTo>
                    <a:pt x="1542" y="385"/>
                  </a:lnTo>
                  <a:lnTo>
                    <a:pt x="1538" y="389"/>
                  </a:lnTo>
                  <a:lnTo>
                    <a:pt x="1533" y="393"/>
                  </a:lnTo>
                  <a:lnTo>
                    <a:pt x="1527" y="397"/>
                  </a:lnTo>
                  <a:lnTo>
                    <a:pt x="1523" y="403"/>
                  </a:lnTo>
                  <a:lnTo>
                    <a:pt x="1517" y="407"/>
                  </a:lnTo>
                  <a:lnTo>
                    <a:pt x="1511" y="411"/>
                  </a:lnTo>
                  <a:lnTo>
                    <a:pt x="1505" y="417"/>
                  </a:lnTo>
                  <a:lnTo>
                    <a:pt x="1499" y="422"/>
                  </a:lnTo>
                  <a:lnTo>
                    <a:pt x="1492" y="426"/>
                  </a:lnTo>
                  <a:lnTo>
                    <a:pt x="1486" y="430"/>
                  </a:lnTo>
                  <a:lnTo>
                    <a:pt x="1478" y="434"/>
                  </a:lnTo>
                  <a:lnTo>
                    <a:pt x="1472" y="440"/>
                  </a:lnTo>
                  <a:lnTo>
                    <a:pt x="1462" y="444"/>
                  </a:lnTo>
                  <a:lnTo>
                    <a:pt x="1455" y="448"/>
                  </a:lnTo>
                  <a:lnTo>
                    <a:pt x="1447" y="452"/>
                  </a:lnTo>
                  <a:lnTo>
                    <a:pt x="1439" y="456"/>
                  </a:lnTo>
                  <a:lnTo>
                    <a:pt x="1429" y="457"/>
                  </a:lnTo>
                  <a:lnTo>
                    <a:pt x="1421" y="461"/>
                  </a:lnTo>
                  <a:lnTo>
                    <a:pt x="1412" y="465"/>
                  </a:lnTo>
                  <a:lnTo>
                    <a:pt x="1402" y="469"/>
                  </a:lnTo>
                  <a:lnTo>
                    <a:pt x="1392" y="473"/>
                  </a:lnTo>
                  <a:lnTo>
                    <a:pt x="1380" y="475"/>
                  </a:lnTo>
                  <a:lnTo>
                    <a:pt x="1371" y="479"/>
                  </a:lnTo>
                  <a:lnTo>
                    <a:pt x="1359" y="481"/>
                  </a:lnTo>
                  <a:lnTo>
                    <a:pt x="1347" y="483"/>
                  </a:lnTo>
                  <a:lnTo>
                    <a:pt x="1336" y="485"/>
                  </a:lnTo>
                  <a:lnTo>
                    <a:pt x="1324" y="487"/>
                  </a:lnTo>
                  <a:lnTo>
                    <a:pt x="1312" y="489"/>
                  </a:lnTo>
                  <a:lnTo>
                    <a:pt x="1299" y="489"/>
                  </a:lnTo>
                  <a:lnTo>
                    <a:pt x="1285" y="491"/>
                  </a:lnTo>
                  <a:lnTo>
                    <a:pt x="1273" y="491"/>
                  </a:lnTo>
                  <a:lnTo>
                    <a:pt x="1260" y="491"/>
                  </a:lnTo>
                  <a:lnTo>
                    <a:pt x="1244" y="491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01" y="489"/>
                  </a:lnTo>
                  <a:lnTo>
                    <a:pt x="1186" y="487"/>
                  </a:lnTo>
                  <a:lnTo>
                    <a:pt x="1168" y="485"/>
                  </a:lnTo>
                  <a:lnTo>
                    <a:pt x="1152" y="481"/>
                  </a:lnTo>
                  <a:lnTo>
                    <a:pt x="1137" y="479"/>
                  </a:lnTo>
                  <a:lnTo>
                    <a:pt x="1119" y="475"/>
                  </a:lnTo>
                  <a:lnTo>
                    <a:pt x="1104" y="471"/>
                  </a:lnTo>
                  <a:lnTo>
                    <a:pt x="1086" y="467"/>
                  </a:lnTo>
                  <a:lnTo>
                    <a:pt x="1071" y="463"/>
                  </a:lnTo>
                  <a:lnTo>
                    <a:pt x="1055" y="457"/>
                  </a:lnTo>
                  <a:lnTo>
                    <a:pt x="1041" y="454"/>
                  </a:lnTo>
                  <a:lnTo>
                    <a:pt x="1028" y="448"/>
                  </a:lnTo>
                  <a:lnTo>
                    <a:pt x="1012" y="442"/>
                  </a:lnTo>
                  <a:lnTo>
                    <a:pt x="998" y="436"/>
                  </a:lnTo>
                  <a:lnTo>
                    <a:pt x="985" y="430"/>
                  </a:lnTo>
                  <a:lnTo>
                    <a:pt x="971" y="422"/>
                  </a:lnTo>
                  <a:lnTo>
                    <a:pt x="959" y="417"/>
                  </a:lnTo>
                  <a:lnTo>
                    <a:pt x="946" y="409"/>
                  </a:lnTo>
                  <a:lnTo>
                    <a:pt x="934" y="403"/>
                  </a:lnTo>
                  <a:lnTo>
                    <a:pt x="922" y="395"/>
                  </a:lnTo>
                  <a:lnTo>
                    <a:pt x="911" y="387"/>
                  </a:lnTo>
                  <a:lnTo>
                    <a:pt x="899" y="380"/>
                  </a:lnTo>
                  <a:lnTo>
                    <a:pt x="887" y="372"/>
                  </a:lnTo>
                  <a:lnTo>
                    <a:pt x="876" y="364"/>
                  </a:lnTo>
                  <a:lnTo>
                    <a:pt x="864" y="356"/>
                  </a:lnTo>
                  <a:lnTo>
                    <a:pt x="854" y="346"/>
                  </a:lnTo>
                  <a:lnTo>
                    <a:pt x="842" y="339"/>
                  </a:lnTo>
                  <a:lnTo>
                    <a:pt x="833" y="329"/>
                  </a:lnTo>
                  <a:lnTo>
                    <a:pt x="823" y="321"/>
                  </a:lnTo>
                  <a:lnTo>
                    <a:pt x="811" y="311"/>
                  </a:lnTo>
                  <a:lnTo>
                    <a:pt x="801" y="304"/>
                  </a:lnTo>
                  <a:lnTo>
                    <a:pt x="792" y="294"/>
                  </a:lnTo>
                  <a:lnTo>
                    <a:pt x="782" y="286"/>
                  </a:lnTo>
                  <a:lnTo>
                    <a:pt x="772" y="278"/>
                  </a:lnTo>
                  <a:lnTo>
                    <a:pt x="763" y="268"/>
                  </a:lnTo>
                  <a:lnTo>
                    <a:pt x="753" y="261"/>
                  </a:lnTo>
                  <a:lnTo>
                    <a:pt x="745" y="251"/>
                  </a:lnTo>
                  <a:lnTo>
                    <a:pt x="735" y="241"/>
                  </a:lnTo>
                  <a:lnTo>
                    <a:pt x="725" y="233"/>
                  </a:lnTo>
                  <a:lnTo>
                    <a:pt x="716" y="224"/>
                  </a:lnTo>
                  <a:lnTo>
                    <a:pt x="706" y="216"/>
                  </a:lnTo>
                  <a:lnTo>
                    <a:pt x="696" y="206"/>
                  </a:lnTo>
                  <a:lnTo>
                    <a:pt x="686" y="198"/>
                  </a:lnTo>
                  <a:lnTo>
                    <a:pt x="677" y="191"/>
                  </a:lnTo>
                  <a:lnTo>
                    <a:pt x="667" y="183"/>
                  </a:lnTo>
                  <a:lnTo>
                    <a:pt x="657" y="175"/>
                  </a:lnTo>
                  <a:lnTo>
                    <a:pt x="647" y="167"/>
                  </a:lnTo>
                  <a:lnTo>
                    <a:pt x="638" y="159"/>
                  </a:lnTo>
                  <a:lnTo>
                    <a:pt x="628" y="152"/>
                  </a:lnTo>
                  <a:lnTo>
                    <a:pt x="616" y="146"/>
                  </a:lnTo>
                  <a:lnTo>
                    <a:pt x="607" y="138"/>
                  </a:lnTo>
                  <a:lnTo>
                    <a:pt x="597" y="132"/>
                  </a:lnTo>
                  <a:lnTo>
                    <a:pt x="587" y="126"/>
                  </a:lnTo>
                  <a:lnTo>
                    <a:pt x="575" y="118"/>
                  </a:lnTo>
                  <a:lnTo>
                    <a:pt x="564" y="113"/>
                  </a:lnTo>
                  <a:lnTo>
                    <a:pt x="552" y="107"/>
                  </a:lnTo>
                  <a:lnTo>
                    <a:pt x="542" y="103"/>
                  </a:lnTo>
                  <a:lnTo>
                    <a:pt x="531" y="99"/>
                  </a:lnTo>
                  <a:lnTo>
                    <a:pt x="519" y="95"/>
                  </a:lnTo>
                  <a:lnTo>
                    <a:pt x="505" y="89"/>
                  </a:lnTo>
                  <a:lnTo>
                    <a:pt x="495" y="87"/>
                  </a:lnTo>
                  <a:lnTo>
                    <a:pt x="482" y="83"/>
                  </a:lnTo>
                  <a:lnTo>
                    <a:pt x="468" y="79"/>
                  </a:lnTo>
                  <a:lnTo>
                    <a:pt x="454" y="77"/>
                  </a:lnTo>
                  <a:lnTo>
                    <a:pt x="443" y="76"/>
                  </a:lnTo>
                  <a:lnTo>
                    <a:pt x="429" y="74"/>
                  </a:lnTo>
                  <a:lnTo>
                    <a:pt x="414" y="72"/>
                  </a:lnTo>
                  <a:lnTo>
                    <a:pt x="400" y="72"/>
                  </a:lnTo>
                  <a:lnTo>
                    <a:pt x="386" y="72"/>
                  </a:lnTo>
                  <a:lnTo>
                    <a:pt x="375" y="72"/>
                  </a:lnTo>
                  <a:lnTo>
                    <a:pt x="365" y="72"/>
                  </a:lnTo>
                  <a:lnTo>
                    <a:pt x="353" y="72"/>
                  </a:lnTo>
                  <a:lnTo>
                    <a:pt x="343" y="72"/>
                  </a:lnTo>
                  <a:lnTo>
                    <a:pt x="332" y="72"/>
                  </a:lnTo>
                  <a:lnTo>
                    <a:pt x="322" y="74"/>
                  </a:lnTo>
                  <a:lnTo>
                    <a:pt x="312" y="74"/>
                  </a:lnTo>
                  <a:lnTo>
                    <a:pt x="302" y="76"/>
                  </a:lnTo>
                  <a:lnTo>
                    <a:pt x="293" y="76"/>
                  </a:lnTo>
                  <a:lnTo>
                    <a:pt x="283" y="77"/>
                  </a:lnTo>
                  <a:lnTo>
                    <a:pt x="275" y="77"/>
                  </a:lnTo>
                  <a:lnTo>
                    <a:pt x="265" y="79"/>
                  </a:lnTo>
                  <a:lnTo>
                    <a:pt x="258" y="79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15" y="89"/>
                  </a:lnTo>
                  <a:lnTo>
                    <a:pt x="207" y="89"/>
                  </a:lnTo>
                  <a:lnTo>
                    <a:pt x="201" y="91"/>
                  </a:lnTo>
                  <a:lnTo>
                    <a:pt x="191" y="93"/>
                  </a:lnTo>
                  <a:lnTo>
                    <a:pt x="185" y="95"/>
                  </a:lnTo>
                  <a:lnTo>
                    <a:pt x="178" y="97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8" y="105"/>
                  </a:lnTo>
                  <a:lnTo>
                    <a:pt x="150" y="107"/>
                  </a:lnTo>
                  <a:lnTo>
                    <a:pt x="145" y="109"/>
                  </a:lnTo>
                  <a:lnTo>
                    <a:pt x="139" y="111"/>
                  </a:lnTo>
                  <a:lnTo>
                    <a:pt x="133" y="113"/>
                  </a:lnTo>
                  <a:lnTo>
                    <a:pt x="127" y="115"/>
                  </a:lnTo>
                  <a:lnTo>
                    <a:pt x="121" y="118"/>
                  </a:lnTo>
                  <a:lnTo>
                    <a:pt x="115" y="120"/>
                  </a:lnTo>
                  <a:lnTo>
                    <a:pt x="109" y="122"/>
                  </a:lnTo>
                  <a:lnTo>
                    <a:pt x="104" y="124"/>
                  </a:lnTo>
                  <a:lnTo>
                    <a:pt x="98" y="126"/>
                  </a:lnTo>
                  <a:lnTo>
                    <a:pt x="88" y="130"/>
                  </a:lnTo>
                  <a:lnTo>
                    <a:pt x="80" y="136"/>
                  </a:lnTo>
                  <a:lnTo>
                    <a:pt x="70" y="140"/>
                  </a:lnTo>
                  <a:lnTo>
                    <a:pt x="61" y="146"/>
                  </a:lnTo>
                  <a:lnTo>
                    <a:pt x="53" y="150"/>
                  </a:lnTo>
                  <a:lnTo>
                    <a:pt x="45" y="153"/>
                  </a:lnTo>
                  <a:lnTo>
                    <a:pt x="37" y="157"/>
                  </a:lnTo>
                  <a:lnTo>
                    <a:pt x="31" y="161"/>
                  </a:lnTo>
                  <a:lnTo>
                    <a:pt x="26" y="165"/>
                  </a:lnTo>
                  <a:lnTo>
                    <a:pt x="20" y="171"/>
                  </a:lnTo>
                  <a:lnTo>
                    <a:pt x="14" y="173"/>
                  </a:lnTo>
                  <a:lnTo>
                    <a:pt x="8" y="177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 descr="raNnkVc/GmSEYy9qH+DijZk5M2IGsrWRft2iXHeL+pc=-~a0GavjMg77pl3CwRyrOVmw=="/>
            <p:cNvSpPr>
              <a:spLocks/>
            </p:cNvSpPr>
            <p:nvPr/>
          </p:nvSpPr>
          <p:spPr bwMode="auto">
            <a:xfrm>
              <a:off x="7589838" y="2900363"/>
              <a:ext cx="971550" cy="747713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495" y="29"/>
                </a:cxn>
                <a:cxn ang="0">
                  <a:pos x="612" y="0"/>
                </a:cxn>
                <a:cxn ang="0">
                  <a:pos x="580" y="70"/>
                </a:cxn>
                <a:cxn ang="0">
                  <a:pos x="95" y="471"/>
                </a:cxn>
                <a:cxn ang="0">
                  <a:pos x="0" y="442"/>
                </a:cxn>
                <a:cxn ang="0">
                  <a:pos x="0" y="442"/>
                </a:cxn>
              </a:cxnLst>
              <a:rect l="0" t="0" r="r" b="b"/>
              <a:pathLst>
                <a:path w="612" h="471">
                  <a:moveTo>
                    <a:pt x="0" y="442"/>
                  </a:moveTo>
                  <a:lnTo>
                    <a:pt x="495" y="29"/>
                  </a:lnTo>
                  <a:lnTo>
                    <a:pt x="612" y="0"/>
                  </a:lnTo>
                  <a:lnTo>
                    <a:pt x="580" y="70"/>
                  </a:lnTo>
                  <a:lnTo>
                    <a:pt x="95" y="471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 descr="BtQ/jx93j40TcAmbmKS7tgPg6O8bzw1ZypFaGf3aEnE=-~SMQ00v44xKuj+TbCwEpvuA=="/>
            <p:cNvSpPr>
              <a:spLocks/>
            </p:cNvSpPr>
            <p:nvPr/>
          </p:nvSpPr>
          <p:spPr bwMode="auto">
            <a:xfrm>
              <a:off x="7254875" y="2470150"/>
              <a:ext cx="393700" cy="1144588"/>
            </a:xfrm>
            <a:custGeom>
              <a:avLst/>
              <a:gdLst/>
              <a:ahLst/>
              <a:cxnLst>
                <a:cxn ang="0">
                  <a:pos x="248" y="721"/>
                </a:cxn>
                <a:cxn ang="0">
                  <a:pos x="92" y="101"/>
                </a:cxn>
                <a:cxn ang="0">
                  <a:pos x="18" y="0"/>
                </a:cxn>
                <a:cxn ang="0">
                  <a:pos x="0" y="66"/>
                </a:cxn>
                <a:cxn ang="0">
                  <a:pos x="150" y="678"/>
                </a:cxn>
                <a:cxn ang="0">
                  <a:pos x="248" y="721"/>
                </a:cxn>
                <a:cxn ang="0">
                  <a:pos x="248" y="721"/>
                </a:cxn>
              </a:cxnLst>
              <a:rect l="0" t="0" r="r" b="b"/>
              <a:pathLst>
                <a:path w="248" h="721">
                  <a:moveTo>
                    <a:pt x="248" y="721"/>
                  </a:moveTo>
                  <a:lnTo>
                    <a:pt x="92" y="101"/>
                  </a:lnTo>
                  <a:lnTo>
                    <a:pt x="18" y="0"/>
                  </a:lnTo>
                  <a:lnTo>
                    <a:pt x="0" y="66"/>
                  </a:lnTo>
                  <a:lnTo>
                    <a:pt x="150" y="678"/>
                  </a:lnTo>
                  <a:lnTo>
                    <a:pt x="248" y="721"/>
                  </a:lnTo>
                  <a:lnTo>
                    <a:pt x="248" y="72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 descr="W9EUNPC3DbfXvFmkbqbQO1Qpvljigmph7zq75ACYYyo=-~YlxuvXJ0tvs/3sQbIVZtRQ=="/>
            <p:cNvSpPr>
              <a:spLocks/>
            </p:cNvSpPr>
            <p:nvPr/>
          </p:nvSpPr>
          <p:spPr bwMode="auto">
            <a:xfrm>
              <a:off x="7375525" y="3521075"/>
              <a:ext cx="384175" cy="50482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82" y="318"/>
                </a:cxn>
                <a:cxn ang="0">
                  <a:pos x="242" y="70"/>
                </a:cxn>
                <a:cxn ang="0">
                  <a:pos x="74" y="0"/>
                </a:cxn>
                <a:cxn ang="0">
                  <a:pos x="0" y="287"/>
                </a:cxn>
                <a:cxn ang="0">
                  <a:pos x="0" y="287"/>
                </a:cxn>
              </a:cxnLst>
              <a:rect l="0" t="0" r="r" b="b"/>
              <a:pathLst>
                <a:path w="242" h="318">
                  <a:moveTo>
                    <a:pt x="0" y="287"/>
                  </a:moveTo>
                  <a:lnTo>
                    <a:pt x="82" y="318"/>
                  </a:lnTo>
                  <a:lnTo>
                    <a:pt x="242" y="70"/>
                  </a:lnTo>
                  <a:lnTo>
                    <a:pt x="74" y="0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304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 descr="scHsm0ayHe/SXE2FGhdoQJHuNVx/Wi0v9pOoPq2PG4Q=-~thP8JKJ2MyziLtkH4IqhZA=="/>
            <p:cNvSpPr>
              <a:spLocks/>
            </p:cNvSpPr>
            <p:nvPr/>
          </p:nvSpPr>
          <p:spPr bwMode="auto">
            <a:xfrm>
              <a:off x="7105650" y="2408238"/>
              <a:ext cx="1616075" cy="71120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975" y="448"/>
                </a:cxn>
                <a:cxn ang="0">
                  <a:pos x="1018" y="323"/>
                </a:cxn>
                <a:cxn ang="0">
                  <a:pos x="41" y="0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1018" h="448">
                  <a:moveTo>
                    <a:pt x="0" y="122"/>
                  </a:moveTo>
                  <a:lnTo>
                    <a:pt x="975" y="448"/>
                  </a:lnTo>
                  <a:lnTo>
                    <a:pt x="1018" y="323"/>
                  </a:lnTo>
                  <a:lnTo>
                    <a:pt x="41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 descr="Zy0gQQk5JPdess3p4aul3C19b/VEny+9iOg3zmCY/Y0=-~75a47uwrbohMPSSnlHjB7g=="/>
            <p:cNvSpPr>
              <a:spLocks/>
            </p:cNvSpPr>
            <p:nvPr/>
          </p:nvSpPr>
          <p:spPr bwMode="auto">
            <a:xfrm>
              <a:off x="7375525" y="2540000"/>
              <a:ext cx="1058863" cy="43338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49" y="273"/>
                </a:cxn>
                <a:cxn ang="0">
                  <a:pos x="667" y="217"/>
                </a:cxn>
                <a:cxn ang="0">
                  <a:pos x="16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67" h="273">
                  <a:moveTo>
                    <a:pt x="0" y="57"/>
                  </a:moveTo>
                  <a:lnTo>
                    <a:pt x="649" y="273"/>
                  </a:lnTo>
                  <a:lnTo>
                    <a:pt x="667" y="217"/>
                  </a:lnTo>
                  <a:lnTo>
                    <a:pt x="16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 descr="I1BWKZsMuz0FLU4vaG74vOU6l3LKYKs8W7mpzzCvSXE=-~QCV45wAp0wl4FvK+PYiyNA=="/>
            <p:cNvSpPr>
              <a:spLocks/>
            </p:cNvSpPr>
            <p:nvPr/>
          </p:nvSpPr>
          <p:spPr bwMode="auto">
            <a:xfrm>
              <a:off x="7483475" y="3598863"/>
              <a:ext cx="192088" cy="3000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177"/>
                </a:cxn>
                <a:cxn ang="0">
                  <a:pos x="33" y="189"/>
                </a:cxn>
                <a:cxn ang="0">
                  <a:pos x="121" y="21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121" h="189">
                  <a:moveTo>
                    <a:pt x="59" y="0"/>
                  </a:moveTo>
                  <a:lnTo>
                    <a:pt x="0" y="177"/>
                  </a:lnTo>
                  <a:lnTo>
                    <a:pt x="33" y="189"/>
                  </a:lnTo>
                  <a:lnTo>
                    <a:pt x="121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04babyvi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roject>
  <id>Bui1bVq9HiwZs3fJiiFNZ0xOzeSsMGEs99MGaBFmCwo=-~zagfj+1yGaP2SwBIUt5Wng==</id>
</project>
</file>

<file path=customXml/item2.xml><?xml version="1.0" encoding="utf-8"?>
<templateProperties xmlns="urn:microsoft.template.properties">
  <_Version>12.0.4319</_Version>
  <_LCID>1033</_LCID>
</templateProperties>
</file>

<file path=customXml/itemProps1.xml><?xml version="1.0" encoding="utf-8"?>
<ds:datastoreItem xmlns:ds="http://schemas.openxmlformats.org/officeDocument/2006/customXml" ds:itemID="{441EAE95-0080-4FDE-B0B7-35E2C902D050}">
  <ds:schemaRefs/>
</ds:datastoreItem>
</file>

<file path=customXml/itemProps2.xml><?xml version="1.0" encoding="utf-8"?>
<ds:datastoreItem xmlns:ds="http://schemas.openxmlformats.org/officeDocument/2006/customXml" ds:itemID="{FC067FA4-BDC2-41C8-9FEB-703C4967C2C4}">
  <ds:schemaRefs>
    <ds:schemaRef ds:uri="urn:microsoft.template.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57</Words>
  <Application>Microsoft Office PowerPoint</Application>
  <PresentationFormat>On-screen Show (4:3)</PresentationFormat>
  <Paragraphs>22</Paragraphs>
  <Slides>5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2006-10-19T02:40:17Z</dcterms:created>
  <dcterms:modified xsi:type="dcterms:W3CDTF">2012-04-02T23:16:34Z</dcterms:modified>
</cp:coreProperties>
</file>